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88" r:id="rId2"/>
    <p:sldId id="313" r:id="rId3"/>
    <p:sldId id="314" r:id="rId4"/>
    <p:sldId id="315" r:id="rId5"/>
    <p:sldId id="316" r:id="rId6"/>
    <p:sldId id="317" r:id="rId7"/>
    <p:sldId id="318" r:id="rId8"/>
    <p:sldId id="319" r:id="rId9"/>
    <p:sldId id="320" r:id="rId10"/>
    <p:sldId id="321" r:id="rId11"/>
    <p:sldId id="322" r:id="rId12"/>
    <p:sldId id="289" r:id="rId13"/>
    <p:sldId id="290" r:id="rId14"/>
    <p:sldId id="291" r:id="rId15"/>
    <p:sldId id="259" r:id="rId16"/>
    <p:sldId id="292" r:id="rId17"/>
    <p:sldId id="308" r:id="rId18"/>
    <p:sldId id="293" r:id="rId19"/>
    <p:sldId id="261" r:id="rId20"/>
    <p:sldId id="312" r:id="rId21"/>
    <p:sldId id="311" r:id="rId22"/>
    <p:sldId id="262" r:id="rId23"/>
    <p:sldId id="263" r:id="rId24"/>
    <p:sldId id="264" r:id="rId25"/>
    <p:sldId id="265" r:id="rId26"/>
    <p:sldId id="266" r:id="rId27"/>
    <p:sldId id="267" r:id="rId28"/>
    <p:sldId id="268" r:id="rId29"/>
    <p:sldId id="269" r:id="rId30"/>
    <p:sldId id="310" r:id="rId31"/>
    <p:sldId id="270" r:id="rId32"/>
    <p:sldId id="271" r:id="rId33"/>
    <p:sldId id="272" r:id="rId34"/>
    <p:sldId id="273" r:id="rId35"/>
    <p:sldId id="274" r:id="rId36"/>
    <p:sldId id="300" r:id="rId37"/>
    <p:sldId id="303" r:id="rId38"/>
    <p:sldId id="306" r:id="rId39"/>
    <p:sldId id="275" r:id="rId40"/>
    <p:sldId id="294" r:id="rId41"/>
    <p:sldId id="256" r:id="rId42"/>
    <p:sldId id="295" r:id="rId43"/>
    <p:sldId id="296" r:id="rId44"/>
    <p:sldId id="276" r:id="rId45"/>
    <p:sldId id="297" r:id="rId46"/>
    <p:sldId id="279" r:id="rId47"/>
    <p:sldId id="280" r:id="rId48"/>
    <p:sldId id="277" r:id="rId49"/>
    <p:sldId id="278" r:id="rId50"/>
    <p:sldId id="281" r:id="rId51"/>
    <p:sldId id="304" r:id="rId52"/>
    <p:sldId id="305" r:id="rId53"/>
    <p:sldId id="282" r:id="rId54"/>
    <p:sldId id="283" r:id="rId55"/>
    <p:sldId id="284" r:id="rId56"/>
    <p:sldId id="285" r:id="rId57"/>
    <p:sldId id="286" r:id="rId58"/>
    <p:sldId id="287" r:id="rId59"/>
    <p:sldId id="298" r:id="rId60"/>
    <p:sldId id="302" r:id="rId61"/>
    <p:sldId id="299" r:id="rId62"/>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99FF33"/>
    <a:srgbClr val="FF0066"/>
    <a:srgbClr val="E6E6E6"/>
    <a:srgbClr val="FEFEFE"/>
    <a:srgbClr val="E4002B"/>
    <a:srgbClr val="9B989E"/>
    <a:srgbClr val="E1E1E1"/>
    <a:srgbClr val="EBEBEB"/>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37" autoAdjust="0"/>
    <p:restoredTop sz="78046" autoAdjust="0"/>
  </p:normalViewPr>
  <p:slideViewPr>
    <p:cSldViewPr snapToGrid="0">
      <p:cViewPr varScale="1">
        <p:scale>
          <a:sx n="94" d="100"/>
          <a:sy n="94" d="100"/>
        </p:scale>
        <p:origin x="1008" y="192"/>
      </p:cViewPr>
      <p:guideLst/>
    </p:cSldViewPr>
  </p:slideViewPr>
  <p:outlineViewPr>
    <p:cViewPr>
      <p:scale>
        <a:sx n="33" d="100"/>
        <a:sy n="33" d="100"/>
      </p:scale>
      <p:origin x="0" y="-8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19" d="100"/>
          <a:sy n="119" d="100"/>
        </p:scale>
        <p:origin x="410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4CA6-446B-B8DE-AECCC34F6D89}"/>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4CA6-446B-B8DE-AECCC34F6D89}"/>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4CA6-446B-B8DE-AECCC34F6D89}"/>
            </c:ext>
          </c:extLst>
        </c:ser>
        <c:ser>
          <c:idx val="3"/>
          <c:order val="3"/>
          <c:tx>
            <c:strRef>
              <c:f>Sheet1!$E$1</c:f>
              <c:strCache>
                <c:ptCount val="1"/>
                <c:pt idx="0">
                  <c:v>Series 4</c:v>
                </c:pt>
              </c:strCache>
            </c:strRef>
          </c:tx>
          <c:spPr>
            <a:solidFill>
              <a:schemeClr val="dk1">
                <a:tint val="98500"/>
              </a:schemeClr>
            </a:solidFill>
            <a:ln>
              <a:noFill/>
            </a:ln>
            <a:effectLst/>
          </c:spPr>
          <c:invertIfNegative val="0"/>
          <c:cat>
            <c:strRef>
              <c:f>Sheet1!$A$2</c:f>
              <c:strCache>
                <c:ptCount val="1"/>
                <c:pt idx="0">
                  <c:v>Category 1</c:v>
                </c:pt>
              </c:strCache>
            </c:strRef>
          </c:cat>
          <c:val>
            <c:numRef>
              <c:f>Sheet1!$E$2</c:f>
              <c:numCache>
                <c:formatCode>General</c:formatCode>
                <c:ptCount val="1"/>
                <c:pt idx="0">
                  <c:v>2.5</c:v>
                </c:pt>
              </c:numCache>
            </c:numRef>
          </c:val>
          <c:extLst>
            <c:ext xmlns:c16="http://schemas.microsoft.com/office/drawing/2014/chart" uri="{C3380CC4-5D6E-409C-BE32-E72D297353CC}">
              <c16:uniqueId val="{00000003-4CA6-446B-B8DE-AECCC34F6D89}"/>
            </c:ext>
          </c:extLst>
        </c:ser>
        <c:ser>
          <c:idx val="4"/>
          <c:order val="4"/>
          <c:tx>
            <c:strRef>
              <c:f>Sheet1!$F$1</c:f>
              <c:strCache>
                <c:ptCount val="1"/>
                <c:pt idx="0">
                  <c:v>Series 5</c:v>
                </c:pt>
              </c:strCache>
            </c:strRef>
          </c:tx>
          <c:spPr>
            <a:solidFill>
              <a:schemeClr val="dk1">
                <a:tint val="30000"/>
              </a:schemeClr>
            </a:solidFill>
            <a:ln>
              <a:noFill/>
            </a:ln>
            <a:effectLst/>
          </c:spPr>
          <c:invertIfNegative val="0"/>
          <c:cat>
            <c:strRef>
              <c:f>Sheet1!$A$2</c:f>
              <c:strCache>
                <c:ptCount val="1"/>
                <c:pt idx="0">
                  <c:v>Category 1</c:v>
                </c:pt>
              </c:strCache>
            </c:strRef>
          </c:cat>
          <c:val>
            <c:numRef>
              <c:f>Sheet1!$F$2</c:f>
              <c:numCache>
                <c:formatCode>General</c:formatCode>
                <c:ptCount val="1"/>
                <c:pt idx="0">
                  <c:v>3.5</c:v>
                </c:pt>
              </c:numCache>
            </c:numRef>
          </c:val>
          <c:extLst>
            <c:ext xmlns:c16="http://schemas.microsoft.com/office/drawing/2014/chart" uri="{C3380CC4-5D6E-409C-BE32-E72D297353CC}">
              <c16:uniqueId val="{00000004-4CA6-446B-B8DE-AECCC34F6D89}"/>
            </c:ext>
          </c:extLst>
        </c:ser>
        <c:ser>
          <c:idx val="5"/>
          <c:order val="5"/>
          <c:tx>
            <c:strRef>
              <c:f>Sheet1!$G$1</c:f>
              <c:strCache>
                <c:ptCount val="1"/>
                <c:pt idx="0">
                  <c:v>Series 6</c:v>
                </c:pt>
              </c:strCache>
            </c:strRef>
          </c:tx>
          <c:spPr>
            <a:solidFill>
              <a:schemeClr val="accent1"/>
            </a:solidFill>
            <a:ln>
              <a:noFill/>
            </a:ln>
            <a:effectLst/>
          </c:spPr>
          <c:invertIfNegative val="0"/>
          <c:cat>
            <c:strRef>
              <c:f>Sheet1!$A$2</c:f>
              <c:strCache>
                <c:ptCount val="1"/>
                <c:pt idx="0">
                  <c:v>Category 1</c:v>
                </c:pt>
              </c:strCache>
            </c:strRef>
          </c:cat>
          <c:val>
            <c:numRef>
              <c:f>Sheet1!$G$2</c:f>
              <c:numCache>
                <c:formatCode>General</c:formatCode>
                <c:ptCount val="1"/>
                <c:pt idx="0">
                  <c:v>4.5</c:v>
                </c:pt>
              </c:numCache>
            </c:numRef>
          </c:val>
          <c:extLst>
            <c:ext xmlns:c16="http://schemas.microsoft.com/office/drawing/2014/chart" uri="{C3380CC4-5D6E-409C-BE32-E72D297353CC}">
              <c16:uniqueId val="{00000005-4CA6-446B-B8DE-AECCC34F6D89}"/>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E3C-4767-AE91-C7C046777E7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E3C-4767-AE91-C7C046777E7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E3C-4767-AE91-C7C046777E74}"/>
            </c:ext>
          </c:extLst>
        </c:ser>
        <c:dLbls>
          <c:showLegendKey val="0"/>
          <c:showVal val="0"/>
          <c:showCatName val="0"/>
          <c:showSerName val="0"/>
          <c:showPercent val="0"/>
          <c:showBubbleSize val="0"/>
        </c:dLbls>
        <c:gapWidth val="150"/>
        <c:overlap val="100"/>
        <c:axId val="308389408"/>
        <c:axId val="1903271072"/>
      </c:barChart>
      <c:catAx>
        <c:axId val="308389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03271072"/>
        <c:crosses val="autoZero"/>
        <c:auto val="1"/>
        <c:lblAlgn val="ctr"/>
        <c:lblOffset val="100"/>
        <c:noMultiLvlLbl val="0"/>
      </c:catAx>
      <c:valAx>
        <c:axId val="1903271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8389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0D5-4925-BE34-90FC42AAC29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0D5-4925-BE34-90FC42AAC29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0D5-4925-BE34-90FC42AAC29F}"/>
            </c:ext>
          </c:extLst>
        </c:ser>
        <c:dLbls>
          <c:showLegendKey val="0"/>
          <c:showVal val="0"/>
          <c:showCatName val="0"/>
          <c:showSerName val="0"/>
          <c:showPercent val="0"/>
          <c:showBubbleSize val="0"/>
        </c:dLbls>
        <c:gapWidth val="219"/>
        <c:overlap val="-20"/>
        <c:axId val="1763281808"/>
        <c:axId val="305311168"/>
      </c:barChart>
      <c:catAx>
        <c:axId val="1763281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D2-4DC4-B004-BBCE2C691F94}"/>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D2-4DC4-B004-BBCE2C691F94}"/>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D2-4DC4-B004-BBCE2C691F94}"/>
            </c:ext>
          </c:extLst>
        </c:ser>
        <c:dLbls>
          <c:showLegendKey val="0"/>
          <c:showVal val="0"/>
          <c:showCatName val="0"/>
          <c:showSerName val="0"/>
          <c:showPercent val="0"/>
          <c:showBubbleSize val="0"/>
        </c:dLbls>
        <c:gapWidth val="219"/>
        <c:overlap val="-20"/>
        <c:axId val="1763281808"/>
        <c:axId val="305311168"/>
      </c:barChart>
      <c:catAx>
        <c:axId val="1763281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576-4FA2-AD5C-D1435A106101}"/>
              </c:ext>
            </c:extLst>
          </c:dPt>
          <c:dPt>
            <c:idx val="1"/>
            <c:bubble3D val="0"/>
            <c:spPr>
              <a:solidFill>
                <a:schemeClr val="accent2"/>
              </a:solidFill>
              <a:ln w="19050">
                <a:noFill/>
              </a:ln>
              <a:effectLst/>
            </c:spPr>
            <c:extLst>
              <c:ext xmlns:c16="http://schemas.microsoft.com/office/drawing/2014/chart" uri="{C3380CC4-5D6E-409C-BE32-E72D297353CC}">
                <c16:uniqueId val="{00000003-F576-4FA2-AD5C-D1435A106101}"/>
              </c:ext>
            </c:extLst>
          </c:dPt>
          <c:dPt>
            <c:idx val="2"/>
            <c:bubble3D val="0"/>
            <c:spPr>
              <a:solidFill>
                <a:schemeClr val="accent3"/>
              </a:solidFill>
              <a:ln w="19050">
                <a:noFill/>
              </a:ln>
              <a:effectLst/>
            </c:spPr>
            <c:extLst>
              <c:ext xmlns:c16="http://schemas.microsoft.com/office/drawing/2014/chart" uri="{C3380CC4-5D6E-409C-BE32-E72D297353CC}">
                <c16:uniqueId val="{00000005-F576-4FA2-AD5C-D1435A106101}"/>
              </c:ext>
            </c:extLst>
          </c:dPt>
          <c:dPt>
            <c:idx val="3"/>
            <c:bubble3D val="0"/>
            <c:spPr>
              <a:solidFill>
                <a:schemeClr val="accent4"/>
              </a:solidFill>
              <a:ln w="19050">
                <a:noFill/>
              </a:ln>
              <a:effectLst/>
            </c:spPr>
            <c:extLst>
              <c:ext xmlns:c16="http://schemas.microsoft.com/office/drawing/2014/chart" uri="{C3380CC4-5D6E-409C-BE32-E72D297353CC}">
                <c16:uniqueId val="{00000007-F576-4FA2-AD5C-D1435A106101}"/>
              </c:ext>
            </c:extLst>
          </c:dPt>
          <c:dPt>
            <c:idx val="4"/>
            <c:bubble3D val="0"/>
            <c:spPr>
              <a:solidFill>
                <a:schemeClr val="accent5"/>
              </a:solidFill>
              <a:ln w="19050">
                <a:noFill/>
              </a:ln>
              <a:effectLst/>
            </c:spPr>
            <c:extLst>
              <c:ext xmlns:c16="http://schemas.microsoft.com/office/drawing/2014/chart" uri="{C3380CC4-5D6E-409C-BE32-E72D297353CC}">
                <c16:uniqueId val="{00000009-F576-4FA2-AD5C-D1435A106101}"/>
              </c:ext>
            </c:extLst>
          </c:dPt>
          <c:dPt>
            <c:idx val="5"/>
            <c:bubble3D val="0"/>
            <c:spPr>
              <a:solidFill>
                <a:schemeClr val="accent6"/>
              </a:solidFill>
              <a:ln w="19050">
                <a:noFill/>
              </a:ln>
              <a:effectLst/>
            </c:spPr>
            <c:extLst>
              <c:ext xmlns:c16="http://schemas.microsoft.com/office/drawing/2014/chart" uri="{C3380CC4-5D6E-409C-BE32-E72D297353CC}">
                <c16:uniqueId val="{0000000B-F576-4FA2-AD5C-D1435A106101}"/>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8.1999999999999993</c:v>
                </c:pt>
                <c:pt idx="1">
                  <c:v>3.2</c:v>
                </c:pt>
                <c:pt idx="2">
                  <c:v>1.4</c:v>
                </c:pt>
                <c:pt idx="3">
                  <c:v>1.2</c:v>
                </c:pt>
                <c:pt idx="4">
                  <c:v>0.5</c:v>
                </c:pt>
                <c:pt idx="5">
                  <c:v>0.25</c:v>
                </c:pt>
              </c:numCache>
            </c:numRef>
          </c:val>
          <c:extLst>
            <c:ext xmlns:c16="http://schemas.microsoft.com/office/drawing/2014/chart" uri="{C3380CC4-5D6E-409C-BE32-E72D297353CC}">
              <c16:uniqueId val="{00000000-29F7-4C55-ADA2-DC2E3130E07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0-309B-483C-B6DE-2007537EE3C5}"/>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95FF-4CE5-8F39-1AF67AFF873D}"/>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29F7-4C55-ADA2-DC2E3130E07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F9C-43B6-A791-9FC3AE4C1D18}"/>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F9C-43B6-A791-9FC3AE4C1D18}"/>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F9C-43B6-A791-9FC3AE4C1D18}"/>
            </c:ext>
          </c:extLst>
        </c:ser>
        <c:dLbls>
          <c:showLegendKey val="0"/>
          <c:showVal val="0"/>
          <c:showCatName val="0"/>
          <c:showSerName val="0"/>
          <c:showPercent val="0"/>
          <c:showBubbleSize val="0"/>
        </c:dLbls>
        <c:smooth val="0"/>
        <c:axId val="1908409760"/>
        <c:axId val="100792448"/>
      </c:lineChart>
      <c:catAx>
        <c:axId val="1908409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792448"/>
        <c:crosses val="autoZero"/>
        <c:auto val="1"/>
        <c:lblAlgn val="ctr"/>
        <c:lblOffset val="100"/>
        <c:noMultiLvlLbl val="0"/>
      </c:catAx>
      <c:valAx>
        <c:axId val="100792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08409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dk1">
                  <a:tint val="88500"/>
                </a:schemeClr>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F9C-43B6-A791-9FC3AE4C1D18}"/>
            </c:ext>
          </c:extLst>
        </c:ser>
        <c:ser>
          <c:idx val="1"/>
          <c:order val="1"/>
          <c:tx>
            <c:strRef>
              <c:f>Sheet1!$C$1</c:f>
              <c:strCache>
                <c:ptCount val="1"/>
                <c:pt idx="0">
                  <c:v>Series 2</c:v>
                </c:pt>
              </c:strCache>
            </c:strRef>
          </c:tx>
          <c:spPr>
            <a:ln w="28575" cap="rnd">
              <a:solidFill>
                <a:schemeClr val="dk1">
                  <a:tint val="55000"/>
                </a:schemeClr>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F9C-43B6-A791-9FC3AE4C1D18}"/>
            </c:ext>
          </c:extLst>
        </c:ser>
        <c:ser>
          <c:idx val="2"/>
          <c:order val="2"/>
          <c:tx>
            <c:strRef>
              <c:f>Sheet1!$D$1</c:f>
              <c:strCache>
                <c:ptCount val="1"/>
                <c:pt idx="0">
                  <c:v>Series 3</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F9C-43B6-A791-9FC3AE4C1D18}"/>
            </c:ext>
          </c:extLst>
        </c:ser>
        <c:dLbls>
          <c:showLegendKey val="0"/>
          <c:showVal val="0"/>
          <c:showCatName val="0"/>
          <c:showSerName val="0"/>
          <c:showPercent val="0"/>
          <c:showBubbleSize val="0"/>
        </c:dLbls>
        <c:smooth val="0"/>
        <c:axId val="1908409760"/>
        <c:axId val="100792448"/>
      </c:lineChart>
      <c:catAx>
        <c:axId val="1908409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00792448"/>
        <c:crosses val="autoZero"/>
        <c:auto val="1"/>
        <c:lblAlgn val="ctr"/>
        <c:lblOffset val="100"/>
        <c:noMultiLvlLbl val="0"/>
      </c:catAx>
      <c:valAx>
        <c:axId val="100792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08409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F47E-4E47-BFEB-AA4575B26AC1}"/>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F47E-4E47-BFEB-AA4575B26AC1}"/>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F47E-4E47-BFEB-AA4575B26AC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9468-49A4-8ADF-88C27C4E010D}"/>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9468-49A4-8ADF-88C27C4E010D}"/>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9468-49A4-8ADF-88C27C4E010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39B-41FD-98B2-E22EBFC15513}"/>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39B-41FD-98B2-E22EBFC15513}"/>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39B-41FD-98B2-E22EBFC15513}"/>
            </c:ext>
          </c:extLst>
        </c:ser>
        <c:ser>
          <c:idx val="3"/>
          <c:order val="3"/>
          <c:tx>
            <c:strRef>
              <c:f>Sheet1!$E$1</c:f>
              <c:strCache>
                <c:ptCount val="1"/>
                <c:pt idx="0">
                  <c:v>Series 4</c:v>
                </c:pt>
              </c:strCache>
            </c:strRef>
          </c:tx>
          <c:spPr>
            <a:solidFill>
              <a:schemeClr val="dk1">
                <a:tint val="98500"/>
              </a:schemeClr>
            </a:solidFill>
            <a:ln>
              <a:noFill/>
            </a:ln>
            <a:effectLst/>
          </c:spPr>
          <c:invertIfNegative val="0"/>
          <c:cat>
            <c:strRef>
              <c:f>Sheet1!$A$2</c:f>
              <c:strCache>
                <c:ptCount val="1"/>
                <c:pt idx="0">
                  <c:v>Category 1</c:v>
                </c:pt>
              </c:strCache>
            </c:strRef>
          </c:cat>
          <c:val>
            <c:numRef>
              <c:f>Sheet1!$E$2</c:f>
              <c:numCache>
                <c:formatCode>General</c:formatCode>
                <c:ptCount val="1"/>
                <c:pt idx="0">
                  <c:v>2.5</c:v>
                </c:pt>
              </c:numCache>
            </c:numRef>
          </c:val>
          <c:extLst>
            <c:ext xmlns:c16="http://schemas.microsoft.com/office/drawing/2014/chart" uri="{C3380CC4-5D6E-409C-BE32-E72D297353CC}">
              <c16:uniqueId val="{00000003-C39B-41FD-98B2-E22EBFC15513}"/>
            </c:ext>
          </c:extLst>
        </c:ser>
        <c:ser>
          <c:idx val="4"/>
          <c:order val="4"/>
          <c:tx>
            <c:strRef>
              <c:f>Sheet1!$F$1</c:f>
              <c:strCache>
                <c:ptCount val="1"/>
                <c:pt idx="0">
                  <c:v>Series 5</c:v>
                </c:pt>
              </c:strCache>
            </c:strRef>
          </c:tx>
          <c:spPr>
            <a:solidFill>
              <a:schemeClr val="dk1">
                <a:tint val="30000"/>
              </a:schemeClr>
            </a:solidFill>
            <a:ln>
              <a:noFill/>
            </a:ln>
            <a:effectLst/>
          </c:spPr>
          <c:invertIfNegative val="0"/>
          <c:cat>
            <c:strRef>
              <c:f>Sheet1!$A$2</c:f>
              <c:strCache>
                <c:ptCount val="1"/>
                <c:pt idx="0">
                  <c:v>Category 1</c:v>
                </c:pt>
              </c:strCache>
            </c:strRef>
          </c:cat>
          <c:val>
            <c:numRef>
              <c:f>Sheet1!$F$2</c:f>
              <c:numCache>
                <c:formatCode>General</c:formatCode>
                <c:ptCount val="1"/>
                <c:pt idx="0">
                  <c:v>3.5</c:v>
                </c:pt>
              </c:numCache>
            </c:numRef>
          </c:val>
          <c:extLst>
            <c:ext xmlns:c16="http://schemas.microsoft.com/office/drawing/2014/chart" uri="{C3380CC4-5D6E-409C-BE32-E72D297353CC}">
              <c16:uniqueId val="{00000004-C39B-41FD-98B2-E22EBFC15513}"/>
            </c:ext>
          </c:extLst>
        </c:ser>
        <c:ser>
          <c:idx val="5"/>
          <c:order val="5"/>
          <c:tx>
            <c:strRef>
              <c:f>Sheet1!$G$1</c:f>
              <c:strCache>
                <c:ptCount val="1"/>
                <c:pt idx="0">
                  <c:v>Series 6</c:v>
                </c:pt>
              </c:strCache>
            </c:strRef>
          </c:tx>
          <c:spPr>
            <a:solidFill>
              <a:schemeClr val="accent1"/>
            </a:solidFill>
            <a:ln>
              <a:noFill/>
            </a:ln>
            <a:effectLst/>
          </c:spPr>
          <c:invertIfNegative val="0"/>
          <c:cat>
            <c:strRef>
              <c:f>Sheet1!$A$2</c:f>
              <c:strCache>
                <c:ptCount val="1"/>
                <c:pt idx="0">
                  <c:v>Category 1</c:v>
                </c:pt>
              </c:strCache>
            </c:strRef>
          </c:cat>
          <c:val>
            <c:numRef>
              <c:f>Sheet1!$G$2</c:f>
              <c:numCache>
                <c:formatCode>General</c:formatCode>
                <c:ptCount val="1"/>
                <c:pt idx="0">
                  <c:v>4.5</c:v>
                </c:pt>
              </c:numCache>
            </c:numRef>
          </c:val>
          <c:extLst>
            <c:ext xmlns:c16="http://schemas.microsoft.com/office/drawing/2014/chart" uri="{C3380CC4-5D6E-409C-BE32-E72D297353CC}">
              <c16:uniqueId val="{00000005-C39B-41FD-98B2-E22EBFC15513}"/>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Chart title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E8B3-44F1-873B-A99F883923B6}"/>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E8B3-44F1-873B-A99F883923B6}"/>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E8B3-44F1-873B-A99F883923B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F47E-4E47-BFEB-AA4575B26AC1}"/>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F47E-4E47-BFEB-AA4575B26AC1}"/>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F47E-4E47-BFEB-AA4575B26AC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9468-49A4-8ADF-88C27C4E010D}"/>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9468-49A4-8ADF-88C27C4E010D}"/>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9468-49A4-8ADF-88C27C4E010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20D5-4925-BE34-90FC42AAC29F}"/>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20D5-4925-BE34-90FC42AAC29F}"/>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20D5-4925-BE34-90FC42AAC29F}"/>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2.5</c:v>
                </c:pt>
              </c:numCache>
            </c:numRef>
          </c:val>
          <c:extLst>
            <c:ext xmlns:c16="http://schemas.microsoft.com/office/drawing/2014/chart" uri="{C3380CC4-5D6E-409C-BE32-E72D297353CC}">
              <c16:uniqueId val="{00000000-A8D4-4B29-985B-9812D7F37160}"/>
            </c:ext>
          </c:extLst>
        </c:ser>
        <c:ser>
          <c:idx val="4"/>
          <c:order val="4"/>
          <c:tx>
            <c:strRef>
              <c:f>Sheet1!$F$1</c:f>
              <c:strCache>
                <c:ptCount val="1"/>
                <c:pt idx="0">
                  <c:v>Series 5</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General</c:formatCode>
                <c:ptCount val="1"/>
                <c:pt idx="0">
                  <c:v>3.5</c:v>
                </c:pt>
              </c:numCache>
            </c:numRef>
          </c:val>
          <c:extLst>
            <c:ext xmlns:c16="http://schemas.microsoft.com/office/drawing/2014/chart" uri="{C3380CC4-5D6E-409C-BE32-E72D297353CC}">
              <c16:uniqueId val="{00000001-A8D4-4B29-985B-9812D7F37160}"/>
            </c:ext>
          </c:extLst>
        </c:ser>
        <c:ser>
          <c:idx val="5"/>
          <c:order val="5"/>
          <c:tx>
            <c:strRef>
              <c:f>Sheet1!$G$1</c:f>
              <c:strCache>
                <c:ptCount val="1"/>
                <c:pt idx="0">
                  <c:v>Series 6</c:v>
                </c:pt>
              </c:strCache>
            </c:strRef>
          </c:tx>
          <c:spPr>
            <a:solidFill>
              <a:schemeClr val="accent6"/>
            </a:solidFill>
            <a:ln>
              <a:noFill/>
            </a:ln>
            <a:effectLst/>
          </c:spPr>
          <c:invertIfNegative val="0"/>
          <c:cat>
            <c:strRef>
              <c:f>Sheet1!$A$2</c:f>
              <c:strCache>
                <c:ptCount val="1"/>
                <c:pt idx="0">
                  <c:v>Category 1</c:v>
                </c:pt>
              </c:strCache>
            </c:strRef>
          </c:cat>
          <c:val>
            <c:numRef>
              <c:f>Sheet1!$G$2</c:f>
              <c:numCache>
                <c:formatCode>General</c:formatCode>
                <c:ptCount val="1"/>
                <c:pt idx="0">
                  <c:v>4.5</c:v>
                </c:pt>
              </c:numCache>
            </c:numRef>
          </c:val>
          <c:extLst>
            <c:ext xmlns:c16="http://schemas.microsoft.com/office/drawing/2014/chart" uri="{C3380CC4-5D6E-409C-BE32-E72D297353CC}">
              <c16:uniqueId val="{00000002-A8D4-4B29-985B-9812D7F37160}"/>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20D5-4925-BE34-90FC42AAC29F}"/>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20D5-4925-BE34-90FC42AAC29F}"/>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20D5-4925-BE34-90FC42AAC29F}"/>
            </c:ext>
          </c:extLst>
        </c:ser>
        <c:ser>
          <c:idx val="3"/>
          <c:order val="3"/>
          <c:tx>
            <c:strRef>
              <c:f>Sheet1!$E$1</c:f>
              <c:strCache>
                <c:ptCount val="1"/>
                <c:pt idx="0">
                  <c:v>Series 4</c:v>
                </c:pt>
              </c:strCache>
            </c:strRef>
          </c:tx>
          <c:spPr>
            <a:solidFill>
              <a:schemeClr val="dk1">
                <a:tint val="98500"/>
              </a:schemeClr>
            </a:solidFill>
            <a:ln>
              <a:noFill/>
            </a:ln>
            <a:effectLst/>
          </c:spPr>
          <c:invertIfNegative val="0"/>
          <c:cat>
            <c:strRef>
              <c:f>Sheet1!$A$2</c:f>
              <c:strCache>
                <c:ptCount val="1"/>
                <c:pt idx="0">
                  <c:v>Category 1</c:v>
                </c:pt>
              </c:strCache>
            </c:strRef>
          </c:cat>
          <c:val>
            <c:numRef>
              <c:f>Sheet1!$E$2</c:f>
              <c:numCache>
                <c:formatCode>General</c:formatCode>
                <c:ptCount val="1"/>
                <c:pt idx="0">
                  <c:v>2.5</c:v>
                </c:pt>
              </c:numCache>
            </c:numRef>
          </c:val>
          <c:extLst>
            <c:ext xmlns:c16="http://schemas.microsoft.com/office/drawing/2014/chart" uri="{C3380CC4-5D6E-409C-BE32-E72D297353CC}">
              <c16:uniqueId val="{00000000-A8D4-4B29-985B-9812D7F37160}"/>
            </c:ext>
          </c:extLst>
        </c:ser>
        <c:ser>
          <c:idx val="4"/>
          <c:order val="4"/>
          <c:tx>
            <c:strRef>
              <c:f>Sheet1!$F$1</c:f>
              <c:strCache>
                <c:ptCount val="1"/>
                <c:pt idx="0">
                  <c:v>Series 5</c:v>
                </c:pt>
              </c:strCache>
            </c:strRef>
          </c:tx>
          <c:spPr>
            <a:solidFill>
              <a:schemeClr val="dk1">
                <a:tint val="30000"/>
              </a:schemeClr>
            </a:solidFill>
            <a:ln>
              <a:noFill/>
            </a:ln>
            <a:effectLst/>
          </c:spPr>
          <c:invertIfNegative val="0"/>
          <c:cat>
            <c:strRef>
              <c:f>Sheet1!$A$2</c:f>
              <c:strCache>
                <c:ptCount val="1"/>
                <c:pt idx="0">
                  <c:v>Category 1</c:v>
                </c:pt>
              </c:strCache>
            </c:strRef>
          </c:cat>
          <c:val>
            <c:numRef>
              <c:f>Sheet1!$F$2</c:f>
              <c:numCache>
                <c:formatCode>General</c:formatCode>
                <c:ptCount val="1"/>
                <c:pt idx="0">
                  <c:v>3.5</c:v>
                </c:pt>
              </c:numCache>
            </c:numRef>
          </c:val>
          <c:extLst>
            <c:ext xmlns:c16="http://schemas.microsoft.com/office/drawing/2014/chart" uri="{C3380CC4-5D6E-409C-BE32-E72D297353CC}">
              <c16:uniqueId val="{00000001-A8D4-4B29-985B-9812D7F37160}"/>
            </c:ext>
          </c:extLst>
        </c:ser>
        <c:ser>
          <c:idx val="5"/>
          <c:order val="5"/>
          <c:tx>
            <c:strRef>
              <c:f>Sheet1!$G$1</c:f>
              <c:strCache>
                <c:ptCount val="1"/>
                <c:pt idx="0">
                  <c:v>Series 6</c:v>
                </c:pt>
              </c:strCache>
            </c:strRef>
          </c:tx>
          <c:spPr>
            <a:solidFill>
              <a:schemeClr val="accent1"/>
            </a:solidFill>
            <a:ln>
              <a:noFill/>
            </a:ln>
            <a:effectLst/>
          </c:spPr>
          <c:invertIfNegative val="0"/>
          <c:cat>
            <c:strRef>
              <c:f>Sheet1!$A$2</c:f>
              <c:strCache>
                <c:ptCount val="1"/>
                <c:pt idx="0">
                  <c:v>Category 1</c:v>
                </c:pt>
              </c:strCache>
            </c:strRef>
          </c:cat>
          <c:val>
            <c:numRef>
              <c:f>Sheet1!$G$2</c:f>
              <c:numCache>
                <c:formatCode>General</c:formatCode>
                <c:ptCount val="1"/>
                <c:pt idx="0">
                  <c:v>4.5</c:v>
                </c:pt>
              </c:numCache>
            </c:numRef>
          </c:val>
          <c:extLst>
            <c:ext xmlns:c16="http://schemas.microsoft.com/office/drawing/2014/chart" uri="{C3380CC4-5D6E-409C-BE32-E72D297353CC}">
              <c16:uniqueId val="{00000002-A8D4-4B29-985B-9812D7F37160}"/>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0D5-4925-BE34-90FC42AAC29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0D5-4925-BE34-90FC42AAC29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0D5-4925-BE34-90FC42AAC29F}"/>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D2-4DC4-B004-BBCE2C691F94}"/>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D2-4DC4-B004-BBCE2C691F94}"/>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D2-4DC4-B004-BBCE2C691F94}"/>
            </c:ext>
          </c:extLst>
        </c:ser>
        <c:dLbls>
          <c:showLegendKey val="0"/>
          <c:showVal val="0"/>
          <c:showCatName val="0"/>
          <c:showSerName val="0"/>
          <c:showPercent val="0"/>
          <c:showBubbleSize val="0"/>
        </c:dLbls>
        <c:gapWidth val="219"/>
        <c:overlap val="-27"/>
        <c:axId val="1763281808"/>
        <c:axId val="305311168"/>
      </c:barChart>
      <c:catAx>
        <c:axId val="176328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311168"/>
        <c:crosses val="autoZero"/>
        <c:auto val="1"/>
        <c:lblAlgn val="ctr"/>
        <c:lblOffset val="100"/>
        <c:noMultiLvlLbl val="0"/>
      </c:catAx>
      <c:valAx>
        <c:axId val="30531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6328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82176E-6182-4A70-9B86-447045A18F9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797B3B6-6ECB-49F8-A73E-26CC15EB2579}">
      <dgm:prSet/>
      <dgm:spPr/>
      <dgm:t>
        <a:bodyPr/>
        <a:lstStyle/>
        <a:p>
          <a:r>
            <a:rPr lang="en-US"/>
            <a:t>Best Performing Model</a:t>
          </a:r>
        </a:p>
      </dgm:t>
    </dgm:pt>
    <dgm:pt modelId="{D6E6E02D-A92B-424A-AB69-D18701566C5F}" type="parTrans" cxnId="{0E81DBB5-AF61-471B-99AF-B1BF99C63089}">
      <dgm:prSet/>
      <dgm:spPr/>
      <dgm:t>
        <a:bodyPr/>
        <a:lstStyle/>
        <a:p>
          <a:endParaRPr lang="en-US"/>
        </a:p>
      </dgm:t>
    </dgm:pt>
    <dgm:pt modelId="{C5A8CB3E-DB2A-40C0-B32D-64DF86DF8CB9}" type="sibTrans" cxnId="{0E81DBB5-AF61-471B-99AF-B1BF99C63089}">
      <dgm:prSet/>
      <dgm:spPr/>
      <dgm:t>
        <a:bodyPr/>
        <a:lstStyle/>
        <a:p>
          <a:endParaRPr lang="en-US"/>
        </a:p>
      </dgm:t>
    </dgm:pt>
    <dgm:pt modelId="{04CC5F12-A5A4-4F02-B00B-28F1B45B7755}">
      <dgm:prSet/>
      <dgm:spPr/>
      <dgm:t>
        <a:bodyPr/>
        <a:lstStyle/>
        <a:p>
          <a:r>
            <a:rPr lang="en-US" dirty="0"/>
            <a:t>Multivariate logistic regression</a:t>
          </a:r>
        </a:p>
      </dgm:t>
    </dgm:pt>
    <dgm:pt modelId="{687508D1-5B0B-4745-BCD5-E3DE1F003EAA}" type="parTrans" cxnId="{C97D015E-4E58-4933-B39B-A99B059D166F}">
      <dgm:prSet/>
      <dgm:spPr/>
      <dgm:t>
        <a:bodyPr/>
        <a:lstStyle/>
        <a:p>
          <a:endParaRPr lang="en-US"/>
        </a:p>
      </dgm:t>
    </dgm:pt>
    <dgm:pt modelId="{6508EA77-FB65-49EC-9BCA-A787B09E5D4E}" type="sibTrans" cxnId="{C97D015E-4E58-4933-B39B-A99B059D166F}">
      <dgm:prSet/>
      <dgm:spPr/>
      <dgm:t>
        <a:bodyPr/>
        <a:lstStyle/>
        <a:p>
          <a:endParaRPr lang="en-US"/>
        </a:p>
      </dgm:t>
    </dgm:pt>
    <dgm:pt modelId="{B7903383-C37D-4C8C-8727-6F2AA72259D3}">
      <dgm:prSet/>
      <dgm:spPr/>
      <dgm:t>
        <a:bodyPr/>
        <a:lstStyle/>
        <a:p>
          <a:r>
            <a:rPr lang="en-US" dirty="0"/>
            <a:t>Accuracy = 0.8271</a:t>
          </a:r>
        </a:p>
      </dgm:t>
    </dgm:pt>
    <dgm:pt modelId="{3E3A5F1B-1260-4A67-84F8-904E2D55304C}" type="parTrans" cxnId="{59F0B1FF-5C5D-4A1F-9C35-79171ACFB413}">
      <dgm:prSet/>
      <dgm:spPr/>
      <dgm:t>
        <a:bodyPr/>
        <a:lstStyle/>
        <a:p>
          <a:endParaRPr lang="en-US"/>
        </a:p>
      </dgm:t>
    </dgm:pt>
    <dgm:pt modelId="{CFBF7DB0-D7FD-4C90-A8F4-EEDD080C8DC4}" type="sibTrans" cxnId="{59F0B1FF-5C5D-4A1F-9C35-79171ACFB413}">
      <dgm:prSet/>
      <dgm:spPr/>
      <dgm:t>
        <a:bodyPr/>
        <a:lstStyle/>
        <a:p>
          <a:endParaRPr lang="en-US"/>
        </a:p>
      </dgm:t>
    </dgm:pt>
    <dgm:pt modelId="{7E07109D-A026-45DD-BD01-A20DDDAE10CE}">
      <dgm:prSet/>
      <dgm:spPr/>
      <dgm:t>
        <a:bodyPr/>
        <a:lstStyle/>
        <a:p>
          <a:r>
            <a:rPr lang="en-US" dirty="0"/>
            <a:t>Threshold = 0.5</a:t>
          </a:r>
        </a:p>
      </dgm:t>
    </dgm:pt>
    <dgm:pt modelId="{F8FAC791-E3D5-46F2-9872-90EEDF68228D}" type="parTrans" cxnId="{7B94726B-760C-4F42-A479-6A9F528E1F23}">
      <dgm:prSet/>
      <dgm:spPr/>
      <dgm:t>
        <a:bodyPr/>
        <a:lstStyle/>
        <a:p>
          <a:endParaRPr lang="en-US"/>
        </a:p>
      </dgm:t>
    </dgm:pt>
    <dgm:pt modelId="{25B21A2A-EC81-4B2A-B27B-C5B297F56420}" type="sibTrans" cxnId="{7B94726B-760C-4F42-A479-6A9F528E1F23}">
      <dgm:prSet/>
      <dgm:spPr/>
      <dgm:t>
        <a:bodyPr/>
        <a:lstStyle/>
        <a:p>
          <a:endParaRPr lang="en-US"/>
        </a:p>
      </dgm:t>
    </dgm:pt>
    <dgm:pt modelId="{0CA2AB66-A5A9-4961-9096-87AE5F092E81}" type="pres">
      <dgm:prSet presAssocID="{9082176E-6182-4A70-9B86-447045A18F96}" presName="root" presStyleCnt="0">
        <dgm:presLayoutVars>
          <dgm:dir/>
          <dgm:resizeHandles val="exact"/>
        </dgm:presLayoutVars>
      </dgm:prSet>
      <dgm:spPr/>
    </dgm:pt>
    <dgm:pt modelId="{69024BB0-0EE4-4449-96BF-C2784B3B8942}" type="pres">
      <dgm:prSet presAssocID="{A797B3B6-6ECB-49F8-A73E-26CC15EB2579}" presName="compNode" presStyleCnt="0"/>
      <dgm:spPr/>
    </dgm:pt>
    <dgm:pt modelId="{8803EE44-16C7-40F8-A23E-19D37692F73B}" type="pres">
      <dgm:prSet presAssocID="{A797B3B6-6ECB-49F8-A73E-26CC15EB2579}" presName="bgRect" presStyleLbl="bgShp" presStyleIdx="0" presStyleCnt="4"/>
      <dgm:spPr/>
    </dgm:pt>
    <dgm:pt modelId="{8A4C9499-2A74-447D-96AF-A9CB3ACC8B2C}" type="pres">
      <dgm:prSet presAssocID="{A797B3B6-6ECB-49F8-A73E-26CC15EB25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2F1C0377-AB06-4E4D-8777-5C5DF43F0F93}" type="pres">
      <dgm:prSet presAssocID="{A797B3B6-6ECB-49F8-A73E-26CC15EB2579}" presName="spaceRect" presStyleCnt="0"/>
      <dgm:spPr/>
    </dgm:pt>
    <dgm:pt modelId="{4239FD16-0707-4F5A-AF44-31772AA3E885}" type="pres">
      <dgm:prSet presAssocID="{A797B3B6-6ECB-49F8-A73E-26CC15EB2579}" presName="parTx" presStyleLbl="revTx" presStyleIdx="0" presStyleCnt="4">
        <dgm:presLayoutVars>
          <dgm:chMax val="0"/>
          <dgm:chPref val="0"/>
        </dgm:presLayoutVars>
      </dgm:prSet>
      <dgm:spPr/>
    </dgm:pt>
    <dgm:pt modelId="{06CF4BC0-A64E-46FB-8EB5-3ED5E13FFE87}" type="pres">
      <dgm:prSet presAssocID="{C5A8CB3E-DB2A-40C0-B32D-64DF86DF8CB9}" presName="sibTrans" presStyleCnt="0"/>
      <dgm:spPr/>
    </dgm:pt>
    <dgm:pt modelId="{B473E58E-DAE6-4DEC-A06E-637029C5B50B}" type="pres">
      <dgm:prSet presAssocID="{04CC5F12-A5A4-4F02-B00B-28F1B45B7755}" presName="compNode" presStyleCnt="0"/>
      <dgm:spPr/>
    </dgm:pt>
    <dgm:pt modelId="{82A44D96-A542-4ECA-AFDF-D2577490723A}" type="pres">
      <dgm:prSet presAssocID="{04CC5F12-A5A4-4F02-B00B-28F1B45B7755}" presName="bgRect" presStyleLbl="bgShp" presStyleIdx="1" presStyleCnt="4"/>
      <dgm:spPr/>
    </dgm:pt>
    <dgm:pt modelId="{C79F5D3F-B029-4388-9FDE-D7D011A291B2}" type="pres">
      <dgm:prSet presAssocID="{04CC5F12-A5A4-4F02-B00B-28F1B45B77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AD334EE-7772-4DF7-AD85-43D1E19DE542}" type="pres">
      <dgm:prSet presAssocID="{04CC5F12-A5A4-4F02-B00B-28F1B45B7755}" presName="spaceRect" presStyleCnt="0"/>
      <dgm:spPr/>
    </dgm:pt>
    <dgm:pt modelId="{B6327FC1-300F-4C98-AF2D-81DB8FD63F1A}" type="pres">
      <dgm:prSet presAssocID="{04CC5F12-A5A4-4F02-B00B-28F1B45B7755}" presName="parTx" presStyleLbl="revTx" presStyleIdx="1" presStyleCnt="4">
        <dgm:presLayoutVars>
          <dgm:chMax val="0"/>
          <dgm:chPref val="0"/>
        </dgm:presLayoutVars>
      </dgm:prSet>
      <dgm:spPr/>
    </dgm:pt>
    <dgm:pt modelId="{BDB816C0-82B2-4721-A5F9-0D30B0B177FF}" type="pres">
      <dgm:prSet presAssocID="{6508EA77-FB65-49EC-9BCA-A787B09E5D4E}" presName="sibTrans" presStyleCnt="0"/>
      <dgm:spPr/>
    </dgm:pt>
    <dgm:pt modelId="{17B6510E-1609-4CBA-BA76-4DBEB0CD2D71}" type="pres">
      <dgm:prSet presAssocID="{B7903383-C37D-4C8C-8727-6F2AA72259D3}" presName="compNode" presStyleCnt="0"/>
      <dgm:spPr/>
    </dgm:pt>
    <dgm:pt modelId="{F9A88530-3B0B-435A-A68B-21D280B2DAF6}" type="pres">
      <dgm:prSet presAssocID="{B7903383-C37D-4C8C-8727-6F2AA72259D3}" presName="bgRect" presStyleLbl="bgShp" presStyleIdx="2" presStyleCnt="4"/>
      <dgm:spPr/>
    </dgm:pt>
    <dgm:pt modelId="{0EBA1D92-F2CF-4399-A394-A34056867A7D}" type="pres">
      <dgm:prSet presAssocID="{B7903383-C37D-4C8C-8727-6F2AA72259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CA7F22F0-1FB6-4EAB-A412-9002E1809FC8}" type="pres">
      <dgm:prSet presAssocID="{B7903383-C37D-4C8C-8727-6F2AA72259D3}" presName="spaceRect" presStyleCnt="0"/>
      <dgm:spPr/>
    </dgm:pt>
    <dgm:pt modelId="{EEE1A404-68B9-4619-B300-603C2C825CC9}" type="pres">
      <dgm:prSet presAssocID="{B7903383-C37D-4C8C-8727-6F2AA72259D3}" presName="parTx" presStyleLbl="revTx" presStyleIdx="2" presStyleCnt="4">
        <dgm:presLayoutVars>
          <dgm:chMax val="0"/>
          <dgm:chPref val="0"/>
        </dgm:presLayoutVars>
      </dgm:prSet>
      <dgm:spPr/>
    </dgm:pt>
    <dgm:pt modelId="{7E387AC2-79E4-41C7-98BD-F7A3A3B74621}" type="pres">
      <dgm:prSet presAssocID="{CFBF7DB0-D7FD-4C90-A8F4-EEDD080C8DC4}" presName="sibTrans" presStyleCnt="0"/>
      <dgm:spPr/>
    </dgm:pt>
    <dgm:pt modelId="{9F1A7901-77C7-4222-802C-8A07E855C591}" type="pres">
      <dgm:prSet presAssocID="{7E07109D-A026-45DD-BD01-A20DDDAE10CE}" presName="compNode" presStyleCnt="0"/>
      <dgm:spPr/>
    </dgm:pt>
    <dgm:pt modelId="{684A42E9-78D0-4DEB-AEE3-FC98504D4769}" type="pres">
      <dgm:prSet presAssocID="{7E07109D-A026-45DD-BD01-A20DDDAE10CE}" presName="bgRect" presStyleLbl="bgShp" presStyleIdx="3" presStyleCnt="4"/>
      <dgm:spPr/>
    </dgm:pt>
    <dgm:pt modelId="{490EE347-2767-46BC-B98A-BD02C2BB5351}" type="pres">
      <dgm:prSet presAssocID="{7E07109D-A026-45DD-BD01-A20DDDAE10C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203488B-0086-48CF-961A-4757FE23FEBF}" type="pres">
      <dgm:prSet presAssocID="{7E07109D-A026-45DD-BD01-A20DDDAE10CE}" presName="spaceRect" presStyleCnt="0"/>
      <dgm:spPr/>
    </dgm:pt>
    <dgm:pt modelId="{7DD6719A-A19D-42E2-9E1A-BB6875017A3D}" type="pres">
      <dgm:prSet presAssocID="{7E07109D-A026-45DD-BD01-A20DDDAE10CE}" presName="parTx" presStyleLbl="revTx" presStyleIdx="3" presStyleCnt="4">
        <dgm:presLayoutVars>
          <dgm:chMax val="0"/>
          <dgm:chPref val="0"/>
        </dgm:presLayoutVars>
      </dgm:prSet>
      <dgm:spPr/>
    </dgm:pt>
  </dgm:ptLst>
  <dgm:cxnLst>
    <dgm:cxn modelId="{A2421C1C-9244-4FCC-8722-1847A052BE85}" type="presOf" srcId="{9082176E-6182-4A70-9B86-447045A18F96}" destId="{0CA2AB66-A5A9-4961-9096-87AE5F092E81}" srcOrd="0" destOrd="0" presId="urn:microsoft.com/office/officeart/2018/2/layout/IconVerticalSolidList"/>
    <dgm:cxn modelId="{0868B845-570F-4F86-9156-AA68D841C2D1}" type="presOf" srcId="{04CC5F12-A5A4-4F02-B00B-28F1B45B7755}" destId="{B6327FC1-300F-4C98-AF2D-81DB8FD63F1A}" srcOrd="0" destOrd="0" presId="urn:microsoft.com/office/officeart/2018/2/layout/IconVerticalSolidList"/>
    <dgm:cxn modelId="{C97D015E-4E58-4933-B39B-A99B059D166F}" srcId="{9082176E-6182-4A70-9B86-447045A18F96}" destId="{04CC5F12-A5A4-4F02-B00B-28F1B45B7755}" srcOrd="1" destOrd="0" parTransId="{687508D1-5B0B-4745-BCD5-E3DE1F003EAA}" sibTransId="{6508EA77-FB65-49EC-9BCA-A787B09E5D4E}"/>
    <dgm:cxn modelId="{7B94726B-760C-4F42-A479-6A9F528E1F23}" srcId="{9082176E-6182-4A70-9B86-447045A18F96}" destId="{7E07109D-A026-45DD-BD01-A20DDDAE10CE}" srcOrd="3" destOrd="0" parTransId="{F8FAC791-E3D5-46F2-9872-90EEDF68228D}" sibTransId="{25B21A2A-EC81-4B2A-B27B-C5B297F56420}"/>
    <dgm:cxn modelId="{0E81DBB5-AF61-471B-99AF-B1BF99C63089}" srcId="{9082176E-6182-4A70-9B86-447045A18F96}" destId="{A797B3B6-6ECB-49F8-A73E-26CC15EB2579}" srcOrd="0" destOrd="0" parTransId="{D6E6E02D-A92B-424A-AB69-D18701566C5F}" sibTransId="{C5A8CB3E-DB2A-40C0-B32D-64DF86DF8CB9}"/>
    <dgm:cxn modelId="{58D2FCDF-F93F-4739-A72B-118F52BA989F}" type="presOf" srcId="{7E07109D-A026-45DD-BD01-A20DDDAE10CE}" destId="{7DD6719A-A19D-42E2-9E1A-BB6875017A3D}" srcOrd="0" destOrd="0" presId="urn:microsoft.com/office/officeart/2018/2/layout/IconVerticalSolidList"/>
    <dgm:cxn modelId="{152482ED-BE34-4245-9A83-62C55FAC2E12}" type="presOf" srcId="{B7903383-C37D-4C8C-8727-6F2AA72259D3}" destId="{EEE1A404-68B9-4619-B300-603C2C825CC9}" srcOrd="0" destOrd="0" presId="urn:microsoft.com/office/officeart/2018/2/layout/IconVerticalSolidList"/>
    <dgm:cxn modelId="{22176AF1-CB62-4D1C-BD0F-E9F65081C8AB}" type="presOf" srcId="{A797B3B6-6ECB-49F8-A73E-26CC15EB2579}" destId="{4239FD16-0707-4F5A-AF44-31772AA3E885}" srcOrd="0" destOrd="0" presId="urn:microsoft.com/office/officeart/2018/2/layout/IconVerticalSolidList"/>
    <dgm:cxn modelId="{59F0B1FF-5C5D-4A1F-9C35-79171ACFB413}" srcId="{9082176E-6182-4A70-9B86-447045A18F96}" destId="{B7903383-C37D-4C8C-8727-6F2AA72259D3}" srcOrd="2" destOrd="0" parTransId="{3E3A5F1B-1260-4A67-84F8-904E2D55304C}" sibTransId="{CFBF7DB0-D7FD-4C90-A8F4-EEDD080C8DC4}"/>
    <dgm:cxn modelId="{A61B66D0-6573-443E-9B8E-013786B1D6EC}" type="presParOf" srcId="{0CA2AB66-A5A9-4961-9096-87AE5F092E81}" destId="{69024BB0-0EE4-4449-96BF-C2784B3B8942}" srcOrd="0" destOrd="0" presId="urn:microsoft.com/office/officeart/2018/2/layout/IconVerticalSolidList"/>
    <dgm:cxn modelId="{39877ACF-DD17-49F1-B8B5-9B3B36118C33}" type="presParOf" srcId="{69024BB0-0EE4-4449-96BF-C2784B3B8942}" destId="{8803EE44-16C7-40F8-A23E-19D37692F73B}" srcOrd="0" destOrd="0" presId="urn:microsoft.com/office/officeart/2018/2/layout/IconVerticalSolidList"/>
    <dgm:cxn modelId="{05C023B2-8DF9-491F-96E6-37FDD2743B08}" type="presParOf" srcId="{69024BB0-0EE4-4449-96BF-C2784B3B8942}" destId="{8A4C9499-2A74-447D-96AF-A9CB3ACC8B2C}" srcOrd="1" destOrd="0" presId="urn:microsoft.com/office/officeart/2018/2/layout/IconVerticalSolidList"/>
    <dgm:cxn modelId="{136E49EF-9B08-4A9F-9C39-7E0BA168AB60}" type="presParOf" srcId="{69024BB0-0EE4-4449-96BF-C2784B3B8942}" destId="{2F1C0377-AB06-4E4D-8777-5C5DF43F0F93}" srcOrd="2" destOrd="0" presId="urn:microsoft.com/office/officeart/2018/2/layout/IconVerticalSolidList"/>
    <dgm:cxn modelId="{AFD5F845-CD65-49CE-85C2-406492ECCAD6}" type="presParOf" srcId="{69024BB0-0EE4-4449-96BF-C2784B3B8942}" destId="{4239FD16-0707-4F5A-AF44-31772AA3E885}" srcOrd="3" destOrd="0" presId="urn:microsoft.com/office/officeart/2018/2/layout/IconVerticalSolidList"/>
    <dgm:cxn modelId="{5290AE5E-E60D-4823-933B-31214086AFBC}" type="presParOf" srcId="{0CA2AB66-A5A9-4961-9096-87AE5F092E81}" destId="{06CF4BC0-A64E-46FB-8EB5-3ED5E13FFE87}" srcOrd="1" destOrd="0" presId="urn:microsoft.com/office/officeart/2018/2/layout/IconVerticalSolidList"/>
    <dgm:cxn modelId="{570E4CA8-9EFE-4D97-8481-4CE49AC2582B}" type="presParOf" srcId="{0CA2AB66-A5A9-4961-9096-87AE5F092E81}" destId="{B473E58E-DAE6-4DEC-A06E-637029C5B50B}" srcOrd="2" destOrd="0" presId="urn:microsoft.com/office/officeart/2018/2/layout/IconVerticalSolidList"/>
    <dgm:cxn modelId="{FA29D527-B57B-4A6B-9022-21B5F802BD4E}" type="presParOf" srcId="{B473E58E-DAE6-4DEC-A06E-637029C5B50B}" destId="{82A44D96-A542-4ECA-AFDF-D2577490723A}" srcOrd="0" destOrd="0" presId="urn:microsoft.com/office/officeart/2018/2/layout/IconVerticalSolidList"/>
    <dgm:cxn modelId="{C4841814-FBDF-4CDF-B141-7353BD45B856}" type="presParOf" srcId="{B473E58E-DAE6-4DEC-A06E-637029C5B50B}" destId="{C79F5D3F-B029-4388-9FDE-D7D011A291B2}" srcOrd="1" destOrd="0" presId="urn:microsoft.com/office/officeart/2018/2/layout/IconVerticalSolidList"/>
    <dgm:cxn modelId="{D5E16E8B-4077-46EC-AFB8-62155B0DA85D}" type="presParOf" srcId="{B473E58E-DAE6-4DEC-A06E-637029C5B50B}" destId="{4AD334EE-7772-4DF7-AD85-43D1E19DE542}" srcOrd="2" destOrd="0" presId="urn:microsoft.com/office/officeart/2018/2/layout/IconVerticalSolidList"/>
    <dgm:cxn modelId="{69EA3732-B919-4A6A-86DF-6FE181DF83D2}" type="presParOf" srcId="{B473E58E-DAE6-4DEC-A06E-637029C5B50B}" destId="{B6327FC1-300F-4C98-AF2D-81DB8FD63F1A}" srcOrd="3" destOrd="0" presId="urn:microsoft.com/office/officeart/2018/2/layout/IconVerticalSolidList"/>
    <dgm:cxn modelId="{54725FA9-98E3-4B1B-8427-27EB15DE3B5C}" type="presParOf" srcId="{0CA2AB66-A5A9-4961-9096-87AE5F092E81}" destId="{BDB816C0-82B2-4721-A5F9-0D30B0B177FF}" srcOrd="3" destOrd="0" presId="urn:microsoft.com/office/officeart/2018/2/layout/IconVerticalSolidList"/>
    <dgm:cxn modelId="{BDFA7F46-A08A-42B1-A443-81A5649CF52D}" type="presParOf" srcId="{0CA2AB66-A5A9-4961-9096-87AE5F092E81}" destId="{17B6510E-1609-4CBA-BA76-4DBEB0CD2D71}" srcOrd="4" destOrd="0" presId="urn:microsoft.com/office/officeart/2018/2/layout/IconVerticalSolidList"/>
    <dgm:cxn modelId="{893A8374-540E-4CDB-ADFC-BB86F1358D6A}" type="presParOf" srcId="{17B6510E-1609-4CBA-BA76-4DBEB0CD2D71}" destId="{F9A88530-3B0B-435A-A68B-21D280B2DAF6}" srcOrd="0" destOrd="0" presId="urn:microsoft.com/office/officeart/2018/2/layout/IconVerticalSolidList"/>
    <dgm:cxn modelId="{24695862-54A1-4997-8C68-1AEA07651410}" type="presParOf" srcId="{17B6510E-1609-4CBA-BA76-4DBEB0CD2D71}" destId="{0EBA1D92-F2CF-4399-A394-A34056867A7D}" srcOrd="1" destOrd="0" presId="urn:microsoft.com/office/officeart/2018/2/layout/IconVerticalSolidList"/>
    <dgm:cxn modelId="{7AF18681-10DE-4BA5-96D9-3E125E631A50}" type="presParOf" srcId="{17B6510E-1609-4CBA-BA76-4DBEB0CD2D71}" destId="{CA7F22F0-1FB6-4EAB-A412-9002E1809FC8}" srcOrd="2" destOrd="0" presId="urn:microsoft.com/office/officeart/2018/2/layout/IconVerticalSolidList"/>
    <dgm:cxn modelId="{6FD043F6-32AA-4441-94FC-D22DC94F99FD}" type="presParOf" srcId="{17B6510E-1609-4CBA-BA76-4DBEB0CD2D71}" destId="{EEE1A404-68B9-4619-B300-603C2C825CC9}" srcOrd="3" destOrd="0" presId="urn:microsoft.com/office/officeart/2018/2/layout/IconVerticalSolidList"/>
    <dgm:cxn modelId="{99C04DE1-0A4D-4C24-BD68-354393B9FCF4}" type="presParOf" srcId="{0CA2AB66-A5A9-4961-9096-87AE5F092E81}" destId="{7E387AC2-79E4-41C7-98BD-F7A3A3B74621}" srcOrd="5" destOrd="0" presId="urn:microsoft.com/office/officeart/2018/2/layout/IconVerticalSolidList"/>
    <dgm:cxn modelId="{322BF145-F270-4B99-A8F7-98C4A02222EB}" type="presParOf" srcId="{0CA2AB66-A5A9-4961-9096-87AE5F092E81}" destId="{9F1A7901-77C7-4222-802C-8A07E855C591}" srcOrd="6" destOrd="0" presId="urn:microsoft.com/office/officeart/2018/2/layout/IconVerticalSolidList"/>
    <dgm:cxn modelId="{52BC774D-EB4B-402F-A354-0F47C93B5804}" type="presParOf" srcId="{9F1A7901-77C7-4222-802C-8A07E855C591}" destId="{684A42E9-78D0-4DEB-AEE3-FC98504D4769}" srcOrd="0" destOrd="0" presId="urn:microsoft.com/office/officeart/2018/2/layout/IconVerticalSolidList"/>
    <dgm:cxn modelId="{92078716-C914-4BF3-8380-DB97CCA14EEF}" type="presParOf" srcId="{9F1A7901-77C7-4222-802C-8A07E855C591}" destId="{490EE347-2767-46BC-B98A-BD02C2BB5351}" srcOrd="1" destOrd="0" presId="urn:microsoft.com/office/officeart/2018/2/layout/IconVerticalSolidList"/>
    <dgm:cxn modelId="{EC80A64A-DF13-4B9C-B290-EACFE4B5B5E1}" type="presParOf" srcId="{9F1A7901-77C7-4222-802C-8A07E855C591}" destId="{C203488B-0086-48CF-961A-4757FE23FEBF}" srcOrd="2" destOrd="0" presId="urn:microsoft.com/office/officeart/2018/2/layout/IconVerticalSolidList"/>
    <dgm:cxn modelId="{28BA4D0A-B37C-44DA-8A59-F5BF8E835A41}" type="presParOf" srcId="{9F1A7901-77C7-4222-802C-8A07E855C591}" destId="{7DD6719A-A19D-42E2-9E1A-BB6875017A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3EE44-16C7-40F8-A23E-19D37692F73B}">
      <dsp:nvSpPr>
        <dsp:cNvPr id="0" name=""/>
        <dsp:cNvSpPr/>
      </dsp:nvSpPr>
      <dsp:spPr>
        <a:xfrm>
          <a:off x="0" y="1677"/>
          <a:ext cx="7097774" cy="8499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C9499-2A74-447D-96AF-A9CB3ACC8B2C}">
      <dsp:nvSpPr>
        <dsp:cNvPr id="0" name=""/>
        <dsp:cNvSpPr/>
      </dsp:nvSpPr>
      <dsp:spPr>
        <a:xfrm>
          <a:off x="257114" y="192918"/>
          <a:ext cx="467480" cy="467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FD16-0707-4F5A-AF44-31772AA3E885}">
      <dsp:nvSpPr>
        <dsp:cNvPr id="0" name=""/>
        <dsp:cNvSpPr/>
      </dsp:nvSpPr>
      <dsp:spPr>
        <a:xfrm>
          <a:off x="981708" y="1677"/>
          <a:ext cx="6116065" cy="84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54" tIns="89954" rIns="89954" bIns="89954" numCol="1" spcCol="1270" anchor="ctr" anchorCtr="0">
          <a:noAutofit/>
        </a:bodyPr>
        <a:lstStyle/>
        <a:p>
          <a:pPr marL="0" lvl="0" indent="0" algn="l" defTabSz="977900">
            <a:lnSpc>
              <a:spcPct val="90000"/>
            </a:lnSpc>
            <a:spcBef>
              <a:spcPct val="0"/>
            </a:spcBef>
            <a:spcAft>
              <a:spcPct val="35000"/>
            </a:spcAft>
            <a:buNone/>
          </a:pPr>
          <a:r>
            <a:rPr lang="en-US" sz="2200" kern="1200"/>
            <a:t>Best Performing Model</a:t>
          </a:r>
        </a:p>
      </dsp:txBody>
      <dsp:txXfrm>
        <a:off x="981708" y="1677"/>
        <a:ext cx="6116065" cy="849963"/>
      </dsp:txXfrm>
    </dsp:sp>
    <dsp:sp modelId="{82A44D96-A542-4ECA-AFDF-D2577490723A}">
      <dsp:nvSpPr>
        <dsp:cNvPr id="0" name=""/>
        <dsp:cNvSpPr/>
      </dsp:nvSpPr>
      <dsp:spPr>
        <a:xfrm>
          <a:off x="0" y="1064131"/>
          <a:ext cx="7097774" cy="8499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F5D3F-B029-4388-9FDE-D7D011A291B2}">
      <dsp:nvSpPr>
        <dsp:cNvPr id="0" name=""/>
        <dsp:cNvSpPr/>
      </dsp:nvSpPr>
      <dsp:spPr>
        <a:xfrm>
          <a:off x="257114" y="1255373"/>
          <a:ext cx="467480" cy="467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27FC1-300F-4C98-AF2D-81DB8FD63F1A}">
      <dsp:nvSpPr>
        <dsp:cNvPr id="0" name=""/>
        <dsp:cNvSpPr/>
      </dsp:nvSpPr>
      <dsp:spPr>
        <a:xfrm>
          <a:off x="981708" y="1064131"/>
          <a:ext cx="6116065" cy="84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54" tIns="89954" rIns="89954" bIns="89954" numCol="1" spcCol="1270" anchor="ctr" anchorCtr="0">
          <a:noAutofit/>
        </a:bodyPr>
        <a:lstStyle/>
        <a:p>
          <a:pPr marL="0" lvl="0" indent="0" algn="l" defTabSz="977900">
            <a:lnSpc>
              <a:spcPct val="90000"/>
            </a:lnSpc>
            <a:spcBef>
              <a:spcPct val="0"/>
            </a:spcBef>
            <a:spcAft>
              <a:spcPct val="35000"/>
            </a:spcAft>
            <a:buNone/>
          </a:pPr>
          <a:r>
            <a:rPr lang="en-US" sz="2200" kern="1200" dirty="0"/>
            <a:t>Multivariate logistic regression</a:t>
          </a:r>
        </a:p>
      </dsp:txBody>
      <dsp:txXfrm>
        <a:off x="981708" y="1064131"/>
        <a:ext cx="6116065" cy="849963"/>
      </dsp:txXfrm>
    </dsp:sp>
    <dsp:sp modelId="{F9A88530-3B0B-435A-A68B-21D280B2DAF6}">
      <dsp:nvSpPr>
        <dsp:cNvPr id="0" name=""/>
        <dsp:cNvSpPr/>
      </dsp:nvSpPr>
      <dsp:spPr>
        <a:xfrm>
          <a:off x="0" y="2126586"/>
          <a:ext cx="7097774" cy="8499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A1D92-F2CF-4399-A394-A34056867A7D}">
      <dsp:nvSpPr>
        <dsp:cNvPr id="0" name=""/>
        <dsp:cNvSpPr/>
      </dsp:nvSpPr>
      <dsp:spPr>
        <a:xfrm>
          <a:off x="257114" y="2317828"/>
          <a:ext cx="467480" cy="467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E1A404-68B9-4619-B300-603C2C825CC9}">
      <dsp:nvSpPr>
        <dsp:cNvPr id="0" name=""/>
        <dsp:cNvSpPr/>
      </dsp:nvSpPr>
      <dsp:spPr>
        <a:xfrm>
          <a:off x="981708" y="2126586"/>
          <a:ext cx="6116065" cy="84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54" tIns="89954" rIns="89954" bIns="89954" numCol="1" spcCol="1270" anchor="ctr" anchorCtr="0">
          <a:noAutofit/>
        </a:bodyPr>
        <a:lstStyle/>
        <a:p>
          <a:pPr marL="0" lvl="0" indent="0" algn="l" defTabSz="977900">
            <a:lnSpc>
              <a:spcPct val="90000"/>
            </a:lnSpc>
            <a:spcBef>
              <a:spcPct val="0"/>
            </a:spcBef>
            <a:spcAft>
              <a:spcPct val="35000"/>
            </a:spcAft>
            <a:buNone/>
          </a:pPr>
          <a:r>
            <a:rPr lang="en-US" sz="2200" kern="1200" dirty="0"/>
            <a:t>Accuracy = 0.8271</a:t>
          </a:r>
        </a:p>
      </dsp:txBody>
      <dsp:txXfrm>
        <a:off x="981708" y="2126586"/>
        <a:ext cx="6116065" cy="849963"/>
      </dsp:txXfrm>
    </dsp:sp>
    <dsp:sp modelId="{684A42E9-78D0-4DEB-AEE3-FC98504D4769}">
      <dsp:nvSpPr>
        <dsp:cNvPr id="0" name=""/>
        <dsp:cNvSpPr/>
      </dsp:nvSpPr>
      <dsp:spPr>
        <a:xfrm>
          <a:off x="0" y="3189041"/>
          <a:ext cx="7097774" cy="8499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EE347-2767-46BC-B98A-BD02C2BB5351}">
      <dsp:nvSpPr>
        <dsp:cNvPr id="0" name=""/>
        <dsp:cNvSpPr/>
      </dsp:nvSpPr>
      <dsp:spPr>
        <a:xfrm>
          <a:off x="257114" y="3380283"/>
          <a:ext cx="467480" cy="4674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D6719A-A19D-42E2-9E1A-BB6875017A3D}">
      <dsp:nvSpPr>
        <dsp:cNvPr id="0" name=""/>
        <dsp:cNvSpPr/>
      </dsp:nvSpPr>
      <dsp:spPr>
        <a:xfrm>
          <a:off x="981708" y="3189041"/>
          <a:ext cx="6116065" cy="84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54" tIns="89954" rIns="89954" bIns="89954" numCol="1" spcCol="1270" anchor="ctr" anchorCtr="0">
          <a:noAutofit/>
        </a:bodyPr>
        <a:lstStyle/>
        <a:p>
          <a:pPr marL="0" lvl="0" indent="0" algn="l" defTabSz="977900">
            <a:lnSpc>
              <a:spcPct val="90000"/>
            </a:lnSpc>
            <a:spcBef>
              <a:spcPct val="0"/>
            </a:spcBef>
            <a:spcAft>
              <a:spcPct val="35000"/>
            </a:spcAft>
            <a:buNone/>
          </a:pPr>
          <a:r>
            <a:rPr lang="en-US" sz="2200" kern="1200" dirty="0"/>
            <a:t>Threshold = 0.5</a:t>
          </a:r>
        </a:p>
      </dsp:txBody>
      <dsp:txXfrm>
        <a:off x="981708" y="3189041"/>
        <a:ext cx="6116065" cy="849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1D330F-814F-4252-AE0E-F58DF478BC6D}"/>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9E8EDD-2D6E-4088-A616-D09E2C39FF1F}"/>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DFD769BD-6B0D-46F1-9E9B-7E3BA769A178}" type="datetimeFigureOut">
              <a:rPr lang="en-US" smtClean="0"/>
              <a:t>3/21/20</a:t>
            </a:fld>
            <a:endParaRPr lang="en-US"/>
          </a:p>
        </p:txBody>
      </p:sp>
      <p:sp>
        <p:nvSpPr>
          <p:cNvPr id="4" name="Footer Placeholder 3">
            <a:extLst>
              <a:ext uri="{FF2B5EF4-FFF2-40B4-BE49-F238E27FC236}">
                <a16:creationId xmlns:a16="http://schemas.microsoft.com/office/drawing/2014/main" id="{C063899A-1216-4CE3-BD69-0F2B7BE648C8}"/>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982AE3-7232-49EE-8BB5-020A114B4721}"/>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3DF8F62A-0BD9-4608-91F0-E95C6B42C42C}" type="slidenum">
              <a:rPr lang="en-US" smtClean="0"/>
              <a:t>‹#›</a:t>
            </a:fld>
            <a:endParaRPr lang="en-US"/>
          </a:p>
        </p:txBody>
      </p:sp>
      <p:grpSp>
        <p:nvGrpSpPr>
          <p:cNvPr id="6" name="Group 5">
            <a:extLst>
              <a:ext uri="{FF2B5EF4-FFF2-40B4-BE49-F238E27FC236}">
                <a16:creationId xmlns:a16="http://schemas.microsoft.com/office/drawing/2014/main" id="{C3401AE0-7342-4501-BF04-7E009BBAE3FF}"/>
              </a:ext>
            </a:extLst>
          </p:cNvPr>
          <p:cNvGrpSpPr/>
          <p:nvPr/>
        </p:nvGrpSpPr>
        <p:grpSpPr>
          <a:xfrm>
            <a:off x="3314048" y="8856924"/>
            <a:ext cx="320393" cy="294753"/>
            <a:chOff x="10803380" y="379028"/>
            <a:chExt cx="913610" cy="840498"/>
          </a:xfrm>
        </p:grpSpPr>
        <p:sp>
          <p:nvSpPr>
            <p:cNvPr id="7" name="Freeform 50">
              <a:extLst>
                <a:ext uri="{FF2B5EF4-FFF2-40B4-BE49-F238E27FC236}">
                  <a16:creationId xmlns:a16="http://schemas.microsoft.com/office/drawing/2014/main" id="{5F0F8792-3E24-4964-884F-102A33C2F1C1}"/>
                </a:ext>
              </a:extLst>
            </p:cNvPr>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51">
              <a:extLst>
                <a:ext uri="{FF2B5EF4-FFF2-40B4-BE49-F238E27FC236}">
                  <a16:creationId xmlns:a16="http://schemas.microsoft.com/office/drawing/2014/main" id="{C7D7EA07-A3EF-48E2-B7D2-C127EB12459C}"/>
                </a:ext>
              </a:extLst>
            </p:cNvPr>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52">
              <a:extLst>
                <a:ext uri="{FF2B5EF4-FFF2-40B4-BE49-F238E27FC236}">
                  <a16:creationId xmlns:a16="http://schemas.microsoft.com/office/drawing/2014/main" id="{7B8A436F-CCCE-4A6C-89A5-7E7FF1E21AC1}"/>
                </a:ext>
              </a:extLst>
            </p:cNvPr>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33850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1067CBEE-1EBC-411D-9916-BDFC70C90AFF}" type="datetimeFigureOut">
              <a:rPr lang="en-US" smtClean="0"/>
              <a:t>3/21/20</a:t>
            </a:fld>
            <a:endParaRPr lang="en-US"/>
          </a:p>
        </p:txBody>
      </p:sp>
      <p:sp>
        <p:nvSpPr>
          <p:cNvPr id="4" name="Slide Image Placeholder 3"/>
          <p:cNvSpPr>
            <a:spLocks noGrp="1" noRot="1" noChangeAspect="1"/>
          </p:cNvSpPr>
          <p:nvPr>
            <p:ph type="sldImg" idx="2"/>
          </p:nvPr>
        </p:nvSpPr>
        <p:spPr>
          <a:xfrm>
            <a:off x="703263" y="636588"/>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3927476"/>
            <a:ext cx="5559425" cy="467201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Dfdsf</a:t>
            </a:r>
            <a:endParaRPr lang="en-US" dirty="0"/>
          </a:p>
          <a:p>
            <a:pPr lvl="6"/>
            <a:r>
              <a:rPr lang="en-US" dirty="0" err="1"/>
              <a:t>Sdfsdf</a:t>
            </a:r>
            <a:endParaRPr lang="en-US" dirty="0"/>
          </a:p>
          <a:p>
            <a:pPr lvl="7"/>
            <a:r>
              <a:rPr lang="en-US" dirty="0" err="1"/>
              <a:t>Fdgjklgnfkj</a:t>
            </a:r>
            <a:endParaRPr lang="en-US" dirty="0"/>
          </a:p>
          <a:p>
            <a:pPr lvl="8"/>
            <a:r>
              <a:rPr lang="en-US" dirty="0" err="1"/>
              <a:t>fdvzsdgfv</a:t>
            </a:r>
            <a:endParaRPr lang="en-US" dirty="0"/>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1C7DBAA2-1EED-4FC8-A856-5AEA357CCC8F}" type="slidenum">
              <a:rPr lang="en-US" smtClean="0"/>
              <a:t>‹#›</a:t>
            </a:fld>
            <a:endParaRPr lang="en-US"/>
          </a:p>
        </p:txBody>
      </p:sp>
      <p:grpSp>
        <p:nvGrpSpPr>
          <p:cNvPr id="13" name="Group 12">
            <a:extLst>
              <a:ext uri="{FF2B5EF4-FFF2-40B4-BE49-F238E27FC236}">
                <a16:creationId xmlns:a16="http://schemas.microsoft.com/office/drawing/2014/main" id="{26C0822E-59FF-4EB8-87C4-CE06FA420E3C}"/>
              </a:ext>
            </a:extLst>
          </p:cNvPr>
          <p:cNvGrpSpPr/>
          <p:nvPr/>
        </p:nvGrpSpPr>
        <p:grpSpPr>
          <a:xfrm>
            <a:off x="3314048" y="8856924"/>
            <a:ext cx="320393" cy="294753"/>
            <a:chOff x="10803380" y="379028"/>
            <a:chExt cx="913610" cy="840498"/>
          </a:xfrm>
        </p:grpSpPr>
        <p:sp>
          <p:nvSpPr>
            <p:cNvPr id="14" name="Freeform 50">
              <a:extLst>
                <a:ext uri="{FF2B5EF4-FFF2-40B4-BE49-F238E27FC236}">
                  <a16:creationId xmlns:a16="http://schemas.microsoft.com/office/drawing/2014/main" id="{203830FD-33D3-4D33-A69B-F21A6F35CEC3}"/>
                </a:ext>
              </a:extLst>
            </p:cNvPr>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5" name="Freeform 51">
              <a:extLst>
                <a:ext uri="{FF2B5EF4-FFF2-40B4-BE49-F238E27FC236}">
                  <a16:creationId xmlns:a16="http://schemas.microsoft.com/office/drawing/2014/main" id="{E11780DC-A8A5-4C88-9865-6EFC964208A2}"/>
                </a:ext>
              </a:extLst>
            </p:cNvPr>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52">
              <a:extLst>
                <a:ext uri="{FF2B5EF4-FFF2-40B4-BE49-F238E27FC236}">
                  <a16:creationId xmlns:a16="http://schemas.microsoft.com/office/drawing/2014/main" id="{1441CC27-335F-4193-9565-3A465672C34D}"/>
                </a:ext>
              </a:extLst>
            </p:cNvPr>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069928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85000"/>
      </a:lnSpc>
      <a:spcBef>
        <a:spcPts val="600"/>
      </a:spcBef>
      <a:defRPr sz="1200" kern="1200">
        <a:solidFill>
          <a:schemeClr val="tx1"/>
        </a:solidFill>
        <a:latin typeface="+mj-lt"/>
        <a:ea typeface="+mn-ea"/>
        <a:cs typeface="+mn-cs"/>
      </a:defRPr>
    </a:lvl1pPr>
    <a:lvl2pPr marL="284163" indent="-171450" algn="l" defTabSz="914400" rtl="0" eaLnBrk="1" latinLnBrk="0" hangingPunct="1">
      <a:spcBef>
        <a:spcPts val="200"/>
      </a:spcBef>
      <a:spcAft>
        <a:spcPts val="200"/>
      </a:spcAft>
      <a:buFont typeface="Arial" panose="020B0604020202020204" pitchFamily="34" charset="0"/>
      <a:buChar char="•"/>
      <a:tabLst/>
      <a:defRPr sz="1200" kern="1200">
        <a:solidFill>
          <a:schemeClr val="tx1"/>
        </a:solidFill>
        <a:latin typeface="+mn-lt"/>
        <a:ea typeface="+mn-ea"/>
        <a:cs typeface="+mn-cs"/>
      </a:defRPr>
    </a:lvl2pPr>
    <a:lvl3pPr marL="460375" indent="-176213" algn="l" defTabSz="914400" rtl="0" eaLnBrk="1" latinLnBrk="0" hangingPunct="1">
      <a:spcBef>
        <a:spcPts val="0"/>
      </a:spcBef>
      <a:spcAft>
        <a:spcPts val="200"/>
      </a:spcAft>
      <a:buFont typeface="Arial" panose="020B0604020202020204" pitchFamily="34" charset="0"/>
      <a:buChar char="•"/>
      <a:defRPr sz="1200" kern="1200">
        <a:solidFill>
          <a:schemeClr val="tx1"/>
        </a:solidFill>
        <a:latin typeface="+mn-lt"/>
        <a:ea typeface="+mn-ea"/>
        <a:cs typeface="+mn-cs"/>
      </a:defRPr>
    </a:lvl3pPr>
    <a:lvl4pPr marL="630238"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8016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5pPr>
    <a:lvl6pPr marL="9731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6pPr>
    <a:lvl7pPr marL="11445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7pPr>
    <a:lvl8pPr marL="13160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8pPr>
    <a:lvl9pPr marL="1485900"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inhoverde.pt/e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2</a:t>
            </a:fld>
            <a:endParaRPr lang="en-US"/>
          </a:p>
        </p:txBody>
      </p:sp>
    </p:spTree>
    <p:extLst>
      <p:ext uri="{BB962C8B-B14F-4D97-AF65-F5344CB8AC3E}">
        <p14:creationId xmlns:p14="http://schemas.microsoft.com/office/powerpoint/2010/main" val="411407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BLUF:  Comparing the the number of low quality wine in our test set, the probability of picking a low quality wine out of the test sample was 79%.  If we guessed ‘low quality’ every time we would have a 79% accuracy. </a:t>
            </a:r>
          </a:p>
        </p:txBody>
      </p:sp>
      <p:sp>
        <p:nvSpPr>
          <p:cNvPr id="4" name="Slide Number Placeholder 3"/>
          <p:cNvSpPr>
            <a:spLocks noGrp="1"/>
          </p:cNvSpPr>
          <p:nvPr>
            <p:ph type="sldNum" sz="quarter" idx="5"/>
          </p:nvPr>
        </p:nvSpPr>
        <p:spPr/>
        <p:txBody>
          <a:bodyPr/>
          <a:lstStyle/>
          <a:p>
            <a:fld id="{1C7DBAA2-1EED-4FC8-A856-5AEA357CCC8F}" type="slidenum">
              <a:rPr lang="en-US" smtClean="0"/>
              <a:t>11</a:t>
            </a:fld>
            <a:endParaRPr lang="en-US"/>
          </a:p>
        </p:txBody>
      </p:sp>
    </p:spTree>
    <p:extLst>
      <p:ext uri="{BB962C8B-B14F-4D97-AF65-F5344CB8AC3E}">
        <p14:creationId xmlns:p14="http://schemas.microsoft.com/office/powerpoint/2010/main" val="396797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https://support.office.com/en-us/article/Reuse-a-favorite-chart-by-using-a-chart-template-505ba53b-41b1-49af-9886-5179640a14ae</a:t>
            </a:r>
          </a:p>
          <a:p>
            <a:r>
              <a:rPr lang="en-US" dirty="0"/>
              <a:t>OSX: https://support.office.com/en-gb/article/Create-and-apply-a-chart-template-70943401-3f6b-4364-b74c-68642f617ae8</a:t>
            </a:r>
          </a:p>
        </p:txBody>
      </p:sp>
      <p:sp>
        <p:nvSpPr>
          <p:cNvPr id="4" name="Slide Number Placeholder 3"/>
          <p:cNvSpPr>
            <a:spLocks noGrp="1"/>
          </p:cNvSpPr>
          <p:nvPr>
            <p:ph type="sldNum" sz="quarter" idx="10"/>
          </p:nvPr>
        </p:nvSpPr>
        <p:spPr/>
        <p:txBody>
          <a:bodyPr/>
          <a:lstStyle/>
          <a:p>
            <a:fld id="{1C7DBAA2-1EED-4FC8-A856-5AEA357CCC8F}" type="slidenum">
              <a:rPr lang="en-US" smtClean="0"/>
              <a:t>45</a:t>
            </a:fld>
            <a:endParaRPr lang="en-US"/>
          </a:p>
        </p:txBody>
      </p:sp>
    </p:spTree>
    <p:extLst>
      <p:ext uri="{BB962C8B-B14F-4D97-AF65-F5344CB8AC3E}">
        <p14:creationId xmlns:p14="http://schemas.microsoft.com/office/powerpoint/2010/main" val="393919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j-lt"/>
                <a:ea typeface="+mn-ea"/>
                <a:cs typeface="+mn-cs"/>
              </a:rPr>
              <a:t>The two datasets are related to red and white variants of the Portuguese "</a:t>
            </a:r>
            <a:r>
              <a:rPr lang="en-US" sz="1200" b="0" i="0" kern="1200" dirty="0" err="1">
                <a:solidFill>
                  <a:schemeClr val="tx1"/>
                </a:solidFill>
                <a:effectLst/>
                <a:latin typeface="+mj-lt"/>
                <a:ea typeface="+mn-ea"/>
                <a:cs typeface="+mn-cs"/>
              </a:rPr>
              <a:t>Vinho</a:t>
            </a:r>
            <a:r>
              <a:rPr lang="en-US" sz="1200" b="0" i="0" kern="1200" dirty="0">
                <a:solidFill>
                  <a:schemeClr val="tx1"/>
                </a:solidFill>
                <a:effectLst/>
                <a:latin typeface="+mj-lt"/>
                <a:ea typeface="+mn-ea"/>
                <a:cs typeface="+mn-cs"/>
              </a:rPr>
              <a:t> Verde" wine. For more details, consult: </a:t>
            </a:r>
            <a:r>
              <a:rPr lang="en-US" sz="1200" b="0" i="0" kern="1200" dirty="0">
                <a:solidFill>
                  <a:schemeClr val="tx1"/>
                </a:solidFill>
                <a:effectLst/>
                <a:latin typeface="+mj-lt"/>
                <a:ea typeface="+mn-ea"/>
                <a:cs typeface="+mn-cs"/>
                <a:hlinkClick r:id="rId3"/>
              </a:rPr>
              <a:t>[Web Link]</a:t>
            </a:r>
            <a:r>
              <a:rPr lang="en-US" sz="1200" b="0" i="0" kern="1200" dirty="0">
                <a:solidFill>
                  <a:schemeClr val="tx1"/>
                </a:solidFill>
                <a:effectLst/>
                <a:latin typeface="+mj-lt"/>
                <a:ea typeface="+mn-ea"/>
                <a:cs typeface="+mn-cs"/>
              </a:rPr>
              <a:t> or the reference [Cortez et al., 2009]. Due to privacy and logistic issues, only physicochemical (inputs) and sensory (the output) variables are available (e.g. there is no data about grape types, wine brand, wine selling price, etc.).</a:t>
            </a:r>
            <a:br>
              <a:rPr lang="en-US" dirty="0"/>
            </a:br>
            <a:br>
              <a:rPr lang="en-US" dirty="0"/>
            </a:br>
            <a:r>
              <a:rPr lang="en-US" sz="1200" b="0" i="0" kern="1200" dirty="0">
                <a:solidFill>
                  <a:schemeClr val="tx1"/>
                </a:solidFill>
                <a:effectLst/>
                <a:latin typeface="+mj-lt"/>
                <a:ea typeface="+mn-ea"/>
                <a:cs typeface="+mn-cs"/>
              </a:rPr>
              <a:t>These datasets can be viewed as classification or regression tasks. The classes are ordered and not balanced (e.g. there are many more normal wines than excellent or poor ones).</a:t>
            </a:r>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3</a:t>
            </a:fld>
            <a:endParaRPr lang="en-US"/>
          </a:p>
        </p:txBody>
      </p:sp>
    </p:spTree>
    <p:extLst>
      <p:ext uri="{BB962C8B-B14F-4D97-AF65-F5344CB8AC3E}">
        <p14:creationId xmlns:p14="http://schemas.microsoft.com/office/powerpoint/2010/main" val="3287743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remove rows with NA’s?  - Real life data can be incomplete, inconsistent and noisy which could lead to the wrong prediction or classification for any given model used.  Since a small percentage of the data had missing values, it was okay to completely remove a row (or observation) from the set. </a:t>
            </a:r>
          </a:p>
          <a:p>
            <a:endParaRPr lang="en-US" dirty="0"/>
          </a:p>
          <a:p>
            <a:r>
              <a:rPr lang="en-US" dirty="0"/>
              <a:t>Why remove duplicate observations?.  Depends. It was assumed that each bottle was a different observation (or row) in the data set.  Due to ETL issues and aberrations in data processing, there could be errors in the frequency of those observations.  Since there were few duplicates.  It made sense to remove the duplicate rows. </a:t>
            </a:r>
          </a:p>
          <a:p>
            <a:endParaRPr lang="en-US" dirty="0"/>
          </a:p>
          <a:p>
            <a:r>
              <a:rPr lang="en-US" dirty="0"/>
              <a:t>Class balance – we had un uneven balance of ‘low’ and ‘high’ quality wines.  This will come up later in model analysis. </a:t>
            </a:r>
          </a:p>
          <a:p>
            <a:endParaRPr lang="en-US" dirty="0"/>
          </a:p>
          <a:p>
            <a:r>
              <a:rPr lang="en-US" dirty="0"/>
              <a:t>Creating Binary class out of ordinal data ( 0 to 10).  Create a new target by labeling “High” ( greater than 6) and “Low” ( less than or equal to 6) </a:t>
            </a:r>
          </a:p>
        </p:txBody>
      </p:sp>
      <p:sp>
        <p:nvSpPr>
          <p:cNvPr id="4" name="Slide Number Placeholder 3"/>
          <p:cNvSpPr>
            <a:spLocks noGrp="1"/>
          </p:cNvSpPr>
          <p:nvPr>
            <p:ph type="sldNum" sz="quarter" idx="5"/>
          </p:nvPr>
        </p:nvSpPr>
        <p:spPr/>
        <p:txBody>
          <a:bodyPr/>
          <a:lstStyle/>
          <a:p>
            <a:fld id="{1C7DBAA2-1EED-4FC8-A856-5AEA357CCC8F}" type="slidenum">
              <a:rPr lang="en-US" smtClean="0"/>
              <a:t>4</a:t>
            </a:fld>
            <a:endParaRPr lang="en-US"/>
          </a:p>
        </p:txBody>
      </p:sp>
    </p:spTree>
    <p:extLst>
      <p:ext uri="{BB962C8B-B14F-4D97-AF65-F5344CB8AC3E}">
        <p14:creationId xmlns:p14="http://schemas.microsoft.com/office/powerpoint/2010/main" val="349383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plot was used to help identify features that showed differences in independent variables.  Here you can see a clear difference in the median of alcohol content in high and low quality wine.</a:t>
            </a:r>
          </a:p>
        </p:txBody>
      </p:sp>
      <p:sp>
        <p:nvSpPr>
          <p:cNvPr id="4" name="Slide Number Placeholder 3"/>
          <p:cNvSpPr>
            <a:spLocks noGrp="1"/>
          </p:cNvSpPr>
          <p:nvPr>
            <p:ph type="sldNum" sz="quarter" idx="5"/>
          </p:nvPr>
        </p:nvSpPr>
        <p:spPr/>
        <p:txBody>
          <a:bodyPr/>
          <a:lstStyle/>
          <a:p>
            <a:fld id="{1C7DBAA2-1EED-4FC8-A856-5AEA357CCC8F}" type="slidenum">
              <a:rPr lang="en-US" smtClean="0"/>
              <a:t>5</a:t>
            </a:fld>
            <a:endParaRPr lang="en-US"/>
          </a:p>
        </p:txBody>
      </p:sp>
    </p:spTree>
    <p:extLst>
      <p:ext uri="{BB962C8B-B14F-4D97-AF65-F5344CB8AC3E}">
        <p14:creationId xmlns:p14="http://schemas.microsoft.com/office/powerpoint/2010/main" val="81884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density plots also show separation between high and low quality wine based upon predictors of alcohol content and density. </a:t>
            </a:r>
          </a:p>
        </p:txBody>
      </p:sp>
      <p:sp>
        <p:nvSpPr>
          <p:cNvPr id="4" name="Slide Number Placeholder 3"/>
          <p:cNvSpPr>
            <a:spLocks noGrp="1"/>
          </p:cNvSpPr>
          <p:nvPr>
            <p:ph type="sldNum" sz="quarter" idx="5"/>
          </p:nvPr>
        </p:nvSpPr>
        <p:spPr/>
        <p:txBody>
          <a:bodyPr/>
          <a:lstStyle/>
          <a:p>
            <a:fld id="{1C7DBAA2-1EED-4FC8-A856-5AEA357CCC8F}" type="slidenum">
              <a:rPr lang="en-US" smtClean="0"/>
              <a:t>6</a:t>
            </a:fld>
            <a:endParaRPr lang="en-US"/>
          </a:p>
        </p:txBody>
      </p:sp>
    </p:spTree>
    <p:extLst>
      <p:ext uri="{BB962C8B-B14F-4D97-AF65-F5344CB8AC3E}">
        <p14:creationId xmlns:p14="http://schemas.microsoft.com/office/powerpoint/2010/main" val="392133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T-testing was used to test assumptions in continuous variables for the samples of high quality wine and low quality wines. </a:t>
            </a:r>
          </a:p>
          <a:p>
            <a:r>
              <a:rPr lang="en-US" dirty="0"/>
              <a:t>Alcohol content between two samples</a:t>
            </a:r>
          </a:p>
          <a:p>
            <a:r>
              <a:rPr lang="en-US" dirty="0"/>
              <a:t>First T-Test – two sample – reject the null hypothesis. The difference in means was significant enough between the two samples to support the belief that alcohol content was higher on average in high quality wine. </a:t>
            </a:r>
          </a:p>
          <a:p>
            <a:endParaRPr lang="en-US" dirty="0"/>
          </a:p>
          <a:p>
            <a:r>
              <a:rPr lang="en-US" dirty="0"/>
              <a:t>Density comparison between two samples</a:t>
            </a:r>
          </a:p>
          <a:p>
            <a:r>
              <a:rPr lang="en-US" dirty="0"/>
              <a:t>Two tailed – two sample – reject the null hypothesis – The difference in means between the the sample of high vs low was great enough to support the finding that </a:t>
            </a:r>
          </a:p>
          <a:p>
            <a:endParaRPr lang="en-US" dirty="0"/>
          </a:p>
          <a:p>
            <a:r>
              <a:rPr lang="en-US" dirty="0"/>
              <a:t>F-Testing was used for interest to see if the density between two samples was different. We could not reject the null hypothesis</a:t>
            </a:r>
          </a:p>
          <a:p>
            <a:endParaRPr lang="en-US" dirty="0"/>
          </a:p>
          <a:p>
            <a:r>
              <a:rPr lang="en-US" dirty="0"/>
              <a:t>In hind sight, I should have conducted two sample t-tests for all variables. It is a good technique for feature selection. </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7</a:t>
            </a:fld>
            <a:endParaRPr lang="en-US"/>
          </a:p>
        </p:txBody>
      </p:sp>
    </p:spTree>
    <p:extLst>
      <p:ext uri="{BB962C8B-B14F-4D97-AF65-F5344CB8AC3E}">
        <p14:creationId xmlns:p14="http://schemas.microsoft.com/office/powerpoint/2010/main" val="125826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 normalize continuous variables to help compare variables with different units of measure.  (Without the Normalization scaling, some independent variables could have a greater influence on the model). </a:t>
            </a:r>
          </a:p>
          <a:p>
            <a:endParaRPr lang="en-US" dirty="0"/>
          </a:p>
          <a:p>
            <a:r>
              <a:rPr lang="en-US" dirty="0"/>
              <a:t>Quality (the ordinal variable) was removed because it resulted in scores of zero and 1.  Perfect fitting.</a:t>
            </a:r>
          </a:p>
          <a:p>
            <a:endParaRPr lang="en-US" dirty="0"/>
          </a:p>
          <a:p>
            <a:r>
              <a:rPr lang="en-US" dirty="0"/>
              <a:t>I opted to not use log, reciprocal, or sqrt transformations because </a:t>
            </a:r>
            <a:r>
              <a:rPr lang="en-US" dirty="0" err="1"/>
              <a:t>homoscedacity</a:t>
            </a:r>
            <a:r>
              <a:rPr lang="en-US" dirty="0"/>
              <a:t> is not required for logistic models, logistic regression doesn’t require linear relationships between dependent and independent variables and therefore transformation that may make a variable more normally distributed was not required. </a:t>
            </a:r>
          </a:p>
        </p:txBody>
      </p:sp>
      <p:sp>
        <p:nvSpPr>
          <p:cNvPr id="4" name="Slide Number Placeholder 3"/>
          <p:cNvSpPr>
            <a:spLocks noGrp="1"/>
          </p:cNvSpPr>
          <p:nvPr>
            <p:ph type="sldNum" sz="quarter" idx="5"/>
          </p:nvPr>
        </p:nvSpPr>
        <p:spPr/>
        <p:txBody>
          <a:bodyPr/>
          <a:lstStyle/>
          <a:p>
            <a:fld id="{1C7DBAA2-1EED-4FC8-A856-5AEA357CCC8F}" type="slidenum">
              <a:rPr lang="en-US" smtClean="0"/>
              <a:t>8</a:t>
            </a:fld>
            <a:endParaRPr lang="en-US"/>
          </a:p>
        </p:txBody>
      </p:sp>
    </p:spTree>
    <p:extLst>
      <p:ext uri="{BB962C8B-B14F-4D97-AF65-F5344CB8AC3E}">
        <p14:creationId xmlns:p14="http://schemas.microsoft.com/office/powerpoint/2010/main" val="23561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visual analysis, I thought the best predictors would be Alcohol and Density.   To test my assumption, I did 4 Models</a:t>
            </a:r>
          </a:p>
          <a:p>
            <a:endParaRPr lang="en-US" dirty="0"/>
          </a:p>
          <a:p>
            <a:pPr marL="228600" indent="-228600">
              <a:buAutoNum type="arabicPeriod"/>
            </a:pPr>
            <a:r>
              <a:rPr lang="en-US" dirty="0"/>
              <a:t>Univariate model with alcohol as the only predictor </a:t>
            </a:r>
          </a:p>
          <a:p>
            <a:pPr marL="228600" indent="-228600">
              <a:buAutoNum type="arabicPeriod"/>
            </a:pPr>
            <a:r>
              <a:rPr lang="en-US" dirty="0"/>
              <a:t>Bivariate with alcohol and density as predictor variables</a:t>
            </a:r>
          </a:p>
          <a:p>
            <a:pPr marL="228600" indent="-228600">
              <a:buAutoNum type="arabicPeriod"/>
            </a:pPr>
            <a:r>
              <a:rPr lang="en-US" dirty="0"/>
              <a:t>Multivariate –keep all independent variables</a:t>
            </a:r>
          </a:p>
          <a:p>
            <a:pPr marL="228600" indent="-228600">
              <a:buAutoNum type="arabicPeriod"/>
            </a:pPr>
            <a:r>
              <a:rPr lang="en-US" dirty="0"/>
              <a:t>Multivariate – remove variables from model that didn’t have significant predictive value (color and citric acid). </a:t>
            </a:r>
          </a:p>
          <a:p>
            <a:pPr marL="228600" indent="-228600">
              <a:buAutoNum type="arabicPeriod"/>
            </a:pPr>
            <a:endParaRPr lang="en-US" dirty="0"/>
          </a:p>
          <a:p>
            <a:pPr marL="228600" indent="-228600">
              <a:buAutoNum type="arabicPeriod"/>
            </a:pPr>
            <a:r>
              <a:rPr lang="en-US" dirty="0"/>
              <a:t>All Binary classifier models had similar accuracy scores but the one with the highest precision – was the multivariate model with citric acid and color predictors removed.  Their linear model coefficients were not more significant than a coefficient of zero (by their p-value score being greater that 0.05) .   All other predictors were significant. </a:t>
            </a:r>
          </a:p>
        </p:txBody>
      </p:sp>
      <p:sp>
        <p:nvSpPr>
          <p:cNvPr id="4" name="Slide Number Placeholder 3"/>
          <p:cNvSpPr>
            <a:spLocks noGrp="1"/>
          </p:cNvSpPr>
          <p:nvPr>
            <p:ph type="sldNum" sz="quarter" idx="5"/>
          </p:nvPr>
        </p:nvSpPr>
        <p:spPr/>
        <p:txBody>
          <a:bodyPr/>
          <a:lstStyle/>
          <a:p>
            <a:fld id="{1C7DBAA2-1EED-4FC8-A856-5AEA357CCC8F}" type="slidenum">
              <a:rPr lang="en-US" smtClean="0"/>
              <a:t>9</a:t>
            </a:fld>
            <a:endParaRPr lang="en-US"/>
          </a:p>
        </p:txBody>
      </p:sp>
    </p:spTree>
    <p:extLst>
      <p:ext uri="{BB962C8B-B14F-4D97-AF65-F5344CB8AC3E}">
        <p14:creationId xmlns:p14="http://schemas.microsoft.com/office/powerpoint/2010/main" val="147915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class was “high” quality Negative class was ”low” quality</a:t>
            </a:r>
          </a:p>
          <a:p>
            <a:endParaRPr lang="en-US" dirty="0"/>
          </a:p>
          <a:p>
            <a:r>
              <a:rPr lang="en-US" dirty="0"/>
              <a:t>Precision – number of correct positives over predicted positives (number high end over predicted high end)</a:t>
            </a:r>
          </a:p>
          <a:p>
            <a:endParaRPr lang="en-US" dirty="0"/>
          </a:p>
          <a:p>
            <a:r>
              <a:rPr lang="en-US" dirty="0"/>
              <a:t>Recall – Fraction of positives detected – poor score</a:t>
            </a:r>
          </a:p>
          <a:p>
            <a:endParaRPr lang="en-US" dirty="0"/>
          </a:p>
          <a:p>
            <a:r>
              <a:rPr lang="en-US" dirty="0"/>
              <a:t>F1 – weights the fraction of positives that are really positives because we miss some with False Negatives</a:t>
            </a:r>
          </a:p>
          <a:p>
            <a:endParaRPr lang="en-US" dirty="0"/>
          </a:p>
          <a:p>
            <a:r>
              <a:rPr lang="en-US" dirty="0" err="1"/>
              <a:t>Histodot</a:t>
            </a:r>
            <a:r>
              <a:rPr lang="en-US" dirty="0"/>
              <a:t> plot – high quality wine had score that tend to be scored lower than low quality of wine</a:t>
            </a:r>
          </a:p>
        </p:txBody>
      </p:sp>
      <p:sp>
        <p:nvSpPr>
          <p:cNvPr id="4" name="Slide Number Placeholder 3"/>
          <p:cNvSpPr>
            <a:spLocks noGrp="1"/>
          </p:cNvSpPr>
          <p:nvPr>
            <p:ph type="sldNum" sz="quarter" idx="5"/>
          </p:nvPr>
        </p:nvSpPr>
        <p:spPr/>
        <p:txBody>
          <a:bodyPr/>
          <a:lstStyle/>
          <a:p>
            <a:fld id="{1C7DBAA2-1EED-4FC8-A856-5AEA357CCC8F}" type="slidenum">
              <a:rPr lang="en-US" smtClean="0"/>
              <a:t>10</a:t>
            </a:fld>
            <a:endParaRPr lang="en-US"/>
          </a:p>
        </p:txBody>
      </p:sp>
    </p:spTree>
    <p:extLst>
      <p:ext uri="{BB962C8B-B14F-4D97-AF65-F5344CB8AC3E}">
        <p14:creationId xmlns:p14="http://schemas.microsoft.com/office/powerpoint/2010/main" val="299620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BCA43D-E454-42D8-9F7E-62917ADA1E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3067050"/>
            <a:ext cx="12192000" cy="3790950"/>
          </a:xfrm>
          <a:prstGeom prst="rect">
            <a:avLst/>
          </a:prstGeom>
        </p:spPr>
      </p:pic>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7097776" cy="2569463"/>
          </a:xfrm>
        </p:spPr>
        <p:txBody>
          <a:bodyPr anchor="b"/>
          <a:lstStyle>
            <a:lvl1pPr algn="l">
              <a:defRPr sz="66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5E36243F-7E66-46C6-89F0-984097683EFA}"/>
              </a:ext>
            </a:extLst>
          </p:cNvPr>
          <p:cNvGrpSpPr/>
          <p:nvPr userDrawn="1"/>
        </p:nvGrpSpPr>
        <p:grpSpPr>
          <a:xfrm>
            <a:off x="10668000" y="685800"/>
            <a:ext cx="913610" cy="840498"/>
            <a:chOff x="10803380" y="379028"/>
            <a:chExt cx="913610" cy="840498"/>
          </a:xfrm>
        </p:grpSpPr>
        <p:sp>
          <p:nvSpPr>
            <p:cNvPr id="5" name="Freeform 50">
              <a:extLst>
                <a:ext uri="{FF2B5EF4-FFF2-40B4-BE49-F238E27FC236}">
                  <a16:creationId xmlns:a16="http://schemas.microsoft.com/office/drawing/2014/main" id="{463694FD-7F2F-4E4D-B9CE-CE6E441A5D58}"/>
                </a:ext>
              </a:extLst>
            </p:cNvPr>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6" name="Freeform 51">
              <a:extLst>
                <a:ext uri="{FF2B5EF4-FFF2-40B4-BE49-F238E27FC236}">
                  <a16:creationId xmlns:a16="http://schemas.microsoft.com/office/drawing/2014/main" id="{7F65A467-3B28-48B4-917E-7B509C215CF3}"/>
                </a:ext>
              </a:extLst>
            </p:cNvPr>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52">
              <a:extLst>
                <a:ext uri="{FF2B5EF4-FFF2-40B4-BE49-F238E27FC236}">
                  <a16:creationId xmlns:a16="http://schemas.microsoft.com/office/drawing/2014/main" id="{9A61CD72-656E-4641-9212-B6AF7C788ECF}"/>
                </a:ext>
              </a:extLst>
            </p:cNvPr>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097776"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2"/>
                </a:solidFill>
                <a:latin typeface="+mn-lt"/>
              </a:defRPr>
            </a:lvl1pPr>
            <a:lvl2pPr marL="0" indent="0">
              <a:lnSpc>
                <a:spcPct val="90000"/>
              </a:lnSpc>
              <a:spcBef>
                <a:spcPts val="2400"/>
              </a:spcBef>
              <a:spcAft>
                <a:spcPts val="200"/>
              </a:spcAft>
              <a:buFont typeface="Arial" panose="020B0604020202020204" pitchFamily="34" charset="0"/>
              <a:buChar char="​"/>
              <a:defRPr sz="2000" b="1" cap="none" baseline="0"/>
            </a:lvl2pPr>
            <a:lvl3pPr marL="0" indent="0">
              <a:lnSpc>
                <a:spcPct val="90000"/>
              </a:lnSpc>
              <a:spcBef>
                <a:spcPts val="0"/>
              </a:spcBef>
              <a:spcAft>
                <a:spcPts val="600"/>
              </a:spcAft>
              <a:buFont typeface="Arial" panose="020B0604020202020204" pitchFamily="34" charset="0"/>
              <a:buChar char="​"/>
              <a:defRPr sz="1800" b="0" cap="none" baseline="0"/>
            </a:lvl3pPr>
            <a:lvl4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4pPr>
            <a:lvl5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5pPr>
            <a:lvl6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6pPr>
            <a:lvl7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7pPr>
            <a:lvl8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8pPr>
            <a:lvl9pPr marL="0" indent="0">
              <a:lnSpc>
                <a:spcPct val="90000"/>
              </a:lnSpc>
              <a:spcBef>
                <a:spcPts val="2400"/>
              </a:spcBef>
              <a:spcAft>
                <a:spcPts val="0"/>
              </a:spcAft>
              <a:buFont typeface="Arial" panose="020B0604020202020204" pitchFamily="34" charset="0"/>
              <a:buChar char="​"/>
              <a:defRPr sz="1400" b="0" cap="none" baseline="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68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20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F5D817-458E-46B7-8CA8-2B3567278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349250"/>
            <a:ext cx="12192000" cy="6508750"/>
          </a:xfrm>
          <a:prstGeom prst="rect">
            <a:avLst/>
          </a:prstGeom>
        </p:spPr>
      </p:pic>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831850" y="1709738"/>
            <a:ext cx="10515600" cy="3003471"/>
          </a:xfrm>
        </p:spPr>
        <p:txBody>
          <a:bodyPr anchor="b"/>
          <a:lstStyle>
            <a:lvl1pPr>
              <a:defRPr sz="6000">
                <a:solidFill>
                  <a:srgbClr val="FEFEFE"/>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3F3933-C958-4EBB-BDEE-13C9306BD030}"/>
              </a:ext>
            </a:extLst>
          </p:cNvPr>
          <p:cNvSpPr>
            <a:spLocks noGrp="1"/>
          </p:cNvSpPr>
          <p:nvPr>
            <p:ph type="body" idx="1"/>
          </p:nvPr>
        </p:nvSpPr>
        <p:spPr bwMode="black">
          <a:xfrm>
            <a:off x="831850" y="4795520"/>
            <a:ext cx="10515600" cy="1294130"/>
          </a:xfrm>
        </p:spPr>
        <p:txBody>
          <a:bodyPr/>
          <a:lstStyle>
            <a:lvl1pPr marL="0" indent="0">
              <a:buNone/>
              <a:defRPr sz="240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extBox 3">
            <a:extLst>
              <a:ext uri="{FF2B5EF4-FFF2-40B4-BE49-F238E27FC236}">
                <a16:creationId xmlns:a16="http://schemas.microsoft.com/office/drawing/2014/main" id="{097AD217-23F8-47A5-9820-0FD76130F45C}"/>
              </a:ext>
            </a:extLst>
          </p:cNvPr>
          <p:cNvSpPr txBox="1"/>
          <p:nvPr userDrawn="1"/>
        </p:nvSpPr>
        <p:spPr>
          <a:xfrm>
            <a:off x="676272" y="6631942"/>
            <a:ext cx="838371"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bg1"/>
                </a:solidFill>
                <a:latin typeface="Arial Narrow" panose="020B0606020202030204" pitchFamily="34" charset="0"/>
                <a:cs typeface="Arial" panose="020B0604020202020204" pitchFamily="34" charset="0"/>
              </a:rPr>
              <a:t>| © F5 Networks</a:t>
            </a:r>
          </a:p>
        </p:txBody>
      </p:sp>
      <p:sp>
        <p:nvSpPr>
          <p:cNvPr id="5" name="TextBox 4">
            <a:extLst>
              <a:ext uri="{FF2B5EF4-FFF2-40B4-BE49-F238E27FC236}">
                <a16:creationId xmlns:a16="http://schemas.microsoft.com/office/drawing/2014/main" id="{B69857F1-34DC-4FBB-B247-EE2C622CDA4C}"/>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57532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D31B2-6CB5-4681-8E1F-B01175D33A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676"/>
          <a:stretch/>
        </p:blipFill>
        <p:spPr bwMode="ltGray">
          <a:xfrm>
            <a:off x="0" y="3009900"/>
            <a:ext cx="12192000" cy="38481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hasCustomPrompt="1"/>
          </p:nvPr>
        </p:nvSpPr>
        <p:spPr>
          <a:xfrm>
            <a:off x="685800" y="685801"/>
            <a:ext cx="10820400" cy="4796246"/>
          </a:xfrm>
        </p:spPr>
        <p:txBody>
          <a:bodyPr anchor="ctr"/>
          <a:lstStyle>
            <a:lvl1pPr marL="228600" indent="-228600" algn="ctr">
              <a:spcAft>
                <a:spcPts val="600"/>
              </a:spcAft>
              <a:buFont typeface="Arial" panose="020B0604020202020204" pitchFamily="34" charset="0"/>
              <a:buChar char="“"/>
              <a:defRPr sz="4500">
                <a:solidFill>
                  <a:schemeClr val="tx1"/>
                </a:solidFill>
              </a:defRPr>
            </a:lvl1pPr>
            <a:lvl2pPr marL="0" indent="0" algn="ctr">
              <a:lnSpc>
                <a:spcPct val="85000"/>
              </a:lnSpc>
              <a:spcBef>
                <a:spcPts val="2400"/>
              </a:spcBef>
              <a:buFont typeface="Arial" panose="020B0604020202020204" pitchFamily="34" charset="0"/>
              <a:buChar char="​"/>
              <a:defRPr sz="2200" b="1" cap="all" spc="50" baseline="0">
                <a:solidFill>
                  <a:schemeClr val="bg2"/>
                </a:solidFill>
                <a:latin typeface="+mn-lt"/>
              </a:defRPr>
            </a:lvl2pPr>
            <a:lvl3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3pPr>
            <a:lvl4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4pPr>
            <a:lvl5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5pPr>
            <a:lvl6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6pPr>
            <a:lvl7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7pPr>
            <a:lvl8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8pPr>
            <a:lvl9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a:t>
            </a:r>
          </a:p>
          <a:p>
            <a:pPr lvl="8"/>
            <a:r>
              <a:rPr lang="en-US" dirty="0"/>
              <a:t>nine</a:t>
            </a:r>
          </a:p>
        </p:txBody>
      </p:sp>
    </p:spTree>
    <p:extLst>
      <p:ext uri="{BB962C8B-B14F-4D97-AF65-F5344CB8AC3E}">
        <p14:creationId xmlns:p14="http://schemas.microsoft.com/office/powerpoint/2010/main" val="276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FD45D7-5D6E-40C7-B626-C5AB0401DD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192000" cy="68580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685800" y="685800"/>
            <a:ext cx="10820400" cy="5484223"/>
          </a:xfrm>
        </p:spPr>
        <p:txBody>
          <a:bodyPr anchor="ctr"/>
          <a:lstStyle>
            <a:lvl1pPr marL="228600" indent="-228600" algn="ctr">
              <a:spcAft>
                <a:spcPts val="600"/>
              </a:spcAft>
              <a:buFont typeface="Arial" panose="020B0604020202020204" pitchFamily="34" charset="0"/>
              <a:buChar char="​"/>
              <a:defRPr sz="6000" b="1">
                <a:solidFill>
                  <a:schemeClr val="bg1"/>
                </a:solidFill>
              </a:defRPr>
            </a:lvl1pPr>
            <a:lvl2pPr marL="342900" indent="-342900" algn="ctr">
              <a:lnSpc>
                <a:spcPct val="85000"/>
              </a:lnSpc>
              <a:spcBef>
                <a:spcPts val="2400"/>
              </a:spcBef>
              <a:buFont typeface="Arial" panose="020B0604020202020204" pitchFamily="34" charset="0"/>
              <a:buChar char="​"/>
              <a:defRPr sz="2200" b="0" cap="none" baseline="0">
                <a:solidFill>
                  <a:schemeClr val="bg1"/>
                </a:solidFill>
                <a:latin typeface="+mj-lt"/>
              </a:defRPr>
            </a:lvl2pPr>
            <a:lvl3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3pPr>
            <a:lvl4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4pPr>
            <a:lvl5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704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E424250-448A-466E-A4BF-16055CBFCCB8}"/>
              </a:ext>
            </a:extLst>
          </p:cNvPr>
          <p:cNvSpPr>
            <a:spLocks noGrp="1"/>
          </p:cNvSpPr>
          <p:nvPr>
            <p:ph type="body" idx="13"/>
          </p:nvPr>
        </p:nvSpPr>
        <p:spPr>
          <a:xfrm>
            <a:off x="696386" y="1779578"/>
            <a:ext cx="5225880"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2671016"/>
            <a:ext cx="5225879" cy="3498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BDD80F9-ADED-48C2-84AD-4DD329767470}"/>
              </a:ext>
            </a:extLst>
          </p:cNvPr>
          <p:cNvSpPr>
            <a:spLocks noGrp="1"/>
          </p:cNvSpPr>
          <p:nvPr>
            <p:ph type="title"/>
          </p:nvPr>
        </p:nvSpPr>
        <p:spPr>
          <a:xfrm>
            <a:off x="685800" y="654108"/>
            <a:ext cx="5236466" cy="1098762"/>
          </a:xfrm>
        </p:spPr>
        <p:txBody>
          <a:bodyPr/>
          <a:lstStyle>
            <a:lvl1pPr>
              <a:defRPr/>
            </a:lvl1pPr>
          </a:lstStyle>
          <a:p>
            <a:r>
              <a:rPr lang="en-US"/>
              <a:t>Click to edit Master title style</a:t>
            </a:r>
            <a:endParaRPr lang="en-US" dirty="0"/>
          </a:p>
        </p:txBody>
      </p:sp>
      <p:sp>
        <p:nvSpPr>
          <p:cNvPr id="17" name="Rectangle 16">
            <a:extLst>
              <a:ext uri="{FF2B5EF4-FFF2-40B4-BE49-F238E27FC236}">
                <a16:creationId xmlns:a16="http://schemas.microsoft.com/office/drawing/2014/main" id="{A836E480-E42E-4AF7-9F2C-0D6D6C9E201E}"/>
              </a:ext>
            </a:extLst>
          </p:cNvPr>
          <p:cNvSpPr/>
          <p:nvPr userDrawn="1"/>
        </p:nvSpPr>
        <p:spPr>
          <a:xfrm>
            <a:off x="6280321" y="0"/>
            <a:ext cx="5911679"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pic>
        <p:nvPicPr>
          <p:cNvPr id="18" name="Picture 17">
            <a:extLst>
              <a:ext uri="{FF2B5EF4-FFF2-40B4-BE49-F238E27FC236}">
                <a16:creationId xmlns:a16="http://schemas.microsoft.com/office/drawing/2014/main" id="{84788BC6-B92D-41BF-B4DF-23AE7E92D1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6275832" y="0"/>
            <a:ext cx="5916168" cy="6858000"/>
          </a:xfrm>
          <a:prstGeom prst="rect">
            <a:avLst/>
          </a:prstGeom>
        </p:spPr>
      </p:pic>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278563" y="0"/>
            <a:ext cx="5913437" cy="6858000"/>
          </a:xfrm>
          <a:noFill/>
        </p:spPr>
        <p:txBody>
          <a:bodyPr lIns="274320" tIns="274320" rIns="274320" bIns="274320"/>
          <a:lstStyle>
            <a:lvl1pPr algn="ctr">
              <a:defRPr sz="1800"/>
            </a:lvl1pPr>
          </a:lstStyle>
          <a:p>
            <a:r>
              <a:rPr lang="en-US" dirty="0"/>
              <a:t>Click icon below to insert a photo</a:t>
            </a:r>
          </a:p>
        </p:txBody>
      </p:sp>
    </p:spTree>
    <p:extLst>
      <p:ext uri="{BB962C8B-B14F-4D97-AF65-F5344CB8AC3E}">
        <p14:creationId xmlns:p14="http://schemas.microsoft.com/office/powerpoint/2010/main" val="1840020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2FE20A-87CB-4FFB-AB02-A5565A6BF418}"/>
              </a:ext>
            </a:extLst>
          </p:cNvPr>
          <p:cNvSpPr/>
          <p:nvPr userDrawn="1"/>
        </p:nvSpPr>
        <p:spPr>
          <a:xfrm>
            <a:off x="0" y="0"/>
            <a:ext cx="5911679"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pic>
        <p:nvPicPr>
          <p:cNvPr id="3" name="Picture 2">
            <a:extLst>
              <a:ext uri="{FF2B5EF4-FFF2-40B4-BE49-F238E27FC236}">
                <a16:creationId xmlns:a16="http://schemas.microsoft.com/office/drawing/2014/main" id="{E913AC58-073D-4411-B06C-2DD565D131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4489" y="0"/>
            <a:ext cx="5916168" cy="6858000"/>
          </a:xfrm>
          <a:prstGeom prst="rect">
            <a:avLst/>
          </a:prstGeom>
        </p:spPr>
      </p:pic>
      <p:sp>
        <p:nvSpPr>
          <p:cNvPr id="12" name="TextBox 11">
            <a:extLst>
              <a:ext uri="{FF2B5EF4-FFF2-40B4-BE49-F238E27FC236}">
                <a16:creationId xmlns:a16="http://schemas.microsoft.com/office/drawing/2014/main" id="{B66E1ECA-734A-4F17-98EE-0A77115DD191}"/>
              </a:ext>
            </a:extLst>
          </p:cNvPr>
          <p:cNvSpPr txBox="1"/>
          <p:nvPr userDrawn="1"/>
        </p:nvSpPr>
        <p:spPr>
          <a:xfrm>
            <a:off x="6266985" y="6631942"/>
            <a:ext cx="838371"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 F5 Networks</a:t>
            </a:r>
          </a:p>
        </p:txBody>
      </p:sp>
      <p:sp>
        <p:nvSpPr>
          <p:cNvPr id="13" name="TextBox 12">
            <a:extLst>
              <a:ext uri="{FF2B5EF4-FFF2-40B4-BE49-F238E27FC236}">
                <a16:creationId xmlns:a16="http://schemas.microsoft.com/office/drawing/2014/main" id="{5E5C5AD4-0B33-4BB0-85CC-9C364B966B37}"/>
              </a:ext>
            </a:extLst>
          </p:cNvPr>
          <p:cNvSpPr txBox="1"/>
          <p:nvPr userDrawn="1"/>
        </p:nvSpPr>
        <p:spPr>
          <a:xfrm>
            <a:off x="5911679" y="6631942"/>
            <a:ext cx="329890"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09742740-EBC2-42C6-B350-2F8256B2FCFE}"/>
              </a:ext>
            </a:extLst>
          </p:cNvPr>
          <p:cNvSpPr>
            <a:spLocks noGrp="1"/>
          </p:cNvSpPr>
          <p:nvPr>
            <p:ph type="body" idx="16"/>
          </p:nvPr>
        </p:nvSpPr>
        <p:spPr>
          <a:xfrm>
            <a:off x="6283573" y="1779578"/>
            <a:ext cx="5225880"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C7D372F1-7C91-46C4-9F8E-047C4BAA25A8}"/>
              </a:ext>
            </a:extLst>
          </p:cNvPr>
          <p:cNvSpPr>
            <a:spLocks noGrp="1"/>
          </p:cNvSpPr>
          <p:nvPr>
            <p:ph idx="1"/>
          </p:nvPr>
        </p:nvSpPr>
        <p:spPr>
          <a:xfrm>
            <a:off x="6283574" y="2671016"/>
            <a:ext cx="5225879" cy="3498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4">
            <a:extLst>
              <a:ext uri="{FF2B5EF4-FFF2-40B4-BE49-F238E27FC236}">
                <a16:creationId xmlns:a16="http://schemas.microsoft.com/office/drawing/2014/main" id="{2F434A7D-974B-4237-9381-920E92869F55}"/>
              </a:ext>
            </a:extLst>
          </p:cNvPr>
          <p:cNvSpPr>
            <a:spLocks noGrp="1"/>
          </p:cNvSpPr>
          <p:nvPr>
            <p:ph type="title"/>
          </p:nvPr>
        </p:nvSpPr>
        <p:spPr>
          <a:xfrm>
            <a:off x="6272987" y="654108"/>
            <a:ext cx="5236466" cy="1098762"/>
          </a:xfrm>
        </p:spPr>
        <p:txBody>
          <a:bodyPr/>
          <a:lstStyle>
            <a:lvl1pPr>
              <a:defRPr/>
            </a:lvl1pPr>
          </a:lstStyle>
          <a:p>
            <a:r>
              <a:rPr lang="en-US"/>
              <a:t>Click to edit Master title style</a:t>
            </a:r>
            <a:endParaRPr lang="en-US" dirty="0"/>
          </a:p>
        </p:txBody>
      </p:sp>
      <p:sp>
        <p:nvSpPr>
          <p:cNvPr id="15" name="Picture Placeholder 3">
            <a:extLst>
              <a:ext uri="{FF2B5EF4-FFF2-40B4-BE49-F238E27FC236}">
                <a16:creationId xmlns:a16="http://schemas.microsoft.com/office/drawing/2014/main" id="{58D32DA9-ED15-4C84-B767-CFD4CEEE3789}"/>
              </a:ext>
            </a:extLst>
          </p:cNvPr>
          <p:cNvSpPr>
            <a:spLocks noGrp="1"/>
          </p:cNvSpPr>
          <p:nvPr>
            <p:ph type="pic" sz="quarter" idx="15" hasCustomPrompt="1"/>
          </p:nvPr>
        </p:nvSpPr>
        <p:spPr bwMode="ltGray">
          <a:xfrm>
            <a:off x="0" y="0"/>
            <a:ext cx="5913437" cy="6858000"/>
          </a:xfrm>
          <a:noFill/>
        </p:spPr>
        <p:txBody>
          <a:bodyPr lIns="274320" tIns="274320" rIns="274320" bIns="274320"/>
          <a:lstStyle>
            <a:lvl1pPr algn="ctr">
              <a:defRPr sz="1800"/>
            </a:lvl1pPr>
          </a:lstStyle>
          <a:p>
            <a:r>
              <a:rPr lang="en-US" dirty="0"/>
              <a:t>Click icon below to insert a photo</a:t>
            </a:r>
          </a:p>
        </p:txBody>
      </p:sp>
    </p:spTree>
    <p:extLst>
      <p:ext uri="{BB962C8B-B14F-4D97-AF65-F5344CB8AC3E}">
        <p14:creationId xmlns:p14="http://schemas.microsoft.com/office/powerpoint/2010/main" val="837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676064" y="0"/>
            <a:ext cx="52361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D7267BB-E7A6-4107-857F-28904C85891C}"/>
              </a:ext>
            </a:extLst>
          </p:cNvPr>
          <p:cNvPicPr>
            <a:picLocks noChangeAspect="1"/>
          </p:cNvPicPr>
          <p:nvPr userDrawn="1"/>
        </p:nvPicPr>
        <p:blipFill rotWithShape="1">
          <a:blip r:embed="rId2"/>
          <a:srcRect b="19043"/>
          <a:stretch/>
        </p:blipFill>
        <p:spPr>
          <a:xfrm>
            <a:off x="678650" y="1595120"/>
            <a:ext cx="5233607" cy="5262880"/>
          </a:xfrm>
          <a:prstGeom prst="rect">
            <a:avLst/>
          </a:prstGeom>
        </p:spPr>
      </p:pic>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1043547" y="2198121"/>
            <a:ext cx="4501229" cy="1098762"/>
          </a:xfrm>
        </p:spPr>
        <p:txBody>
          <a:bodyPr anchor="t"/>
          <a:lstStyle>
            <a:lvl1pPr>
              <a:defRPr>
                <a:solidFill>
                  <a:schemeClr val="tx1"/>
                </a:solidFill>
              </a:defRPr>
            </a:lvl1pPr>
          </a:lstStyle>
          <a:p>
            <a:r>
              <a:rPr lang="en-US"/>
              <a:t>Click to edit Master title style</a:t>
            </a:r>
            <a:endParaRPr lang="en-US" dirty="0"/>
          </a:p>
        </p:txBody>
      </p:sp>
      <p:sp>
        <p:nvSpPr>
          <p:cNvPr id="8" name="TextBox 7">
            <a:extLst>
              <a:ext uri="{FF2B5EF4-FFF2-40B4-BE49-F238E27FC236}">
                <a16:creationId xmlns:a16="http://schemas.microsoft.com/office/drawing/2014/main" id="{10D77C4D-E778-4DB2-BB4F-F43A74F8AA5B}"/>
              </a:ext>
            </a:extLst>
          </p:cNvPr>
          <p:cNvSpPr txBox="1"/>
          <p:nvPr userDrawn="1"/>
        </p:nvSpPr>
        <p:spPr>
          <a:xfrm>
            <a:off x="735584" y="6631942"/>
            <a:ext cx="779059"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tx1"/>
                </a:solidFill>
                <a:latin typeface="Arial Narrow" panose="020B0606020202030204" pitchFamily="34" charset="0"/>
                <a:cs typeface="Arial" panose="020B0604020202020204" pitchFamily="34" charset="0"/>
              </a:rPr>
              <a:t>© F5 Networks</a:t>
            </a:r>
          </a:p>
        </p:txBody>
      </p:sp>
      <p:sp>
        <p:nvSpPr>
          <p:cNvPr id="9" name="TextBox 8">
            <a:extLst>
              <a:ext uri="{FF2B5EF4-FFF2-40B4-BE49-F238E27FC236}">
                <a16:creationId xmlns:a16="http://schemas.microsoft.com/office/drawing/2014/main" id="{643204AA-6630-44A7-957B-E3A0412D2F2A}"/>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7095895" y="685800"/>
            <a:ext cx="3912466" cy="5484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a:extLst>
              <a:ext uri="{FF2B5EF4-FFF2-40B4-BE49-F238E27FC236}">
                <a16:creationId xmlns:a16="http://schemas.microsoft.com/office/drawing/2014/main" id="{E79E49B2-7C73-4697-8579-ABAF3B7EF279}"/>
              </a:ext>
            </a:extLst>
          </p:cNvPr>
          <p:cNvSpPr>
            <a:spLocks noGrp="1"/>
          </p:cNvSpPr>
          <p:nvPr>
            <p:ph type="body" idx="13"/>
          </p:nvPr>
        </p:nvSpPr>
        <p:spPr>
          <a:xfrm>
            <a:off x="1043547" y="685800"/>
            <a:ext cx="4501229" cy="822966"/>
          </a:xfrm>
        </p:spPr>
        <p:txBody>
          <a:bodyPr wrap="square" anchor="b">
            <a:noAutofit/>
          </a:bodyPr>
          <a:lstStyle>
            <a:lvl1pPr marL="0" indent="0" algn="l">
              <a:lnSpc>
                <a:spcPct val="100000"/>
              </a:lnSpc>
              <a:spcBef>
                <a:spcPts val="0"/>
              </a:spcBef>
              <a:spcAft>
                <a:spcPts val="200"/>
              </a:spcAft>
              <a:buFont typeface="Arial" panose="020B0604020202020204" pitchFamily="34" charset="0"/>
              <a:buChar char="​"/>
              <a:defRPr sz="1600" b="1" cap="all" baseline="0">
                <a:solidFill>
                  <a:schemeClr val="bg2"/>
                </a:solidFill>
                <a:latin typeface="+mn-lt"/>
              </a:defRPr>
            </a:lvl1pPr>
            <a:lvl2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2pPr>
            <a:lvl3pPr marL="0" indent="0" algn="l">
              <a:lnSpc>
                <a:spcPct val="90000"/>
              </a:lnSpc>
              <a:spcBef>
                <a:spcPts val="600"/>
              </a:spcBef>
              <a:spcAft>
                <a:spcPts val="600"/>
              </a:spcAft>
              <a:buFont typeface="Arial" panose="020B0604020202020204" pitchFamily="34" charset="0"/>
              <a:buNone/>
              <a:defRPr sz="2400" b="0" cap="none" spc="0" baseline="0">
                <a:solidFill>
                  <a:schemeClr val="tx1"/>
                </a:solidFill>
                <a:latin typeface="+mj-lt"/>
              </a:defRPr>
            </a:lvl3pPr>
            <a:lvl4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4pPr>
            <a:lvl5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5pPr>
            <a:lvl6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6pPr>
            <a:lvl7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7pPr>
            <a:lvl8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8pPr>
            <a:lvl9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10876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debar w/ 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676066" y="0"/>
            <a:ext cx="52361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A417B0-0836-4CE6-86F8-51FA80739BCC}"/>
              </a:ext>
            </a:extLst>
          </p:cNvPr>
          <p:cNvPicPr>
            <a:picLocks noChangeAspect="1"/>
          </p:cNvPicPr>
          <p:nvPr userDrawn="1"/>
        </p:nvPicPr>
        <p:blipFill rotWithShape="1">
          <a:blip r:embed="rId2"/>
          <a:srcRect b="19043"/>
          <a:stretch/>
        </p:blipFill>
        <p:spPr>
          <a:xfrm>
            <a:off x="678650" y="1595120"/>
            <a:ext cx="5233607" cy="5262880"/>
          </a:xfrm>
          <a:prstGeom prst="rect">
            <a:avLst/>
          </a:prstGeom>
        </p:spPr>
      </p:pic>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1043547" y="2198121"/>
            <a:ext cx="4501229" cy="1098762"/>
          </a:xfrm>
        </p:spPr>
        <p:txBody>
          <a:bodyPr anchor="t"/>
          <a:lstStyle>
            <a:lvl1pPr>
              <a:defRPr>
                <a:solidFill>
                  <a:schemeClr val="tx1"/>
                </a:solidFill>
              </a:defRPr>
            </a:lvl1p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1E424250-448A-466E-A4BF-16055CBFCCB8}"/>
              </a:ext>
            </a:extLst>
          </p:cNvPr>
          <p:cNvSpPr>
            <a:spLocks noGrp="1"/>
          </p:cNvSpPr>
          <p:nvPr>
            <p:ph type="body" idx="13"/>
          </p:nvPr>
        </p:nvSpPr>
        <p:spPr>
          <a:xfrm>
            <a:off x="1043547" y="685800"/>
            <a:ext cx="4501229" cy="822966"/>
          </a:xfrm>
        </p:spPr>
        <p:txBody>
          <a:bodyPr wrap="square" anchor="b">
            <a:noAutofit/>
          </a:bodyPr>
          <a:lstStyle>
            <a:lvl1pPr marL="0" indent="0" algn="l">
              <a:lnSpc>
                <a:spcPct val="100000"/>
              </a:lnSpc>
              <a:spcBef>
                <a:spcPts val="0"/>
              </a:spcBef>
              <a:spcAft>
                <a:spcPts val="200"/>
              </a:spcAft>
              <a:buFont typeface="Arial" panose="020B0604020202020204" pitchFamily="34" charset="0"/>
              <a:buChar char="​"/>
              <a:defRPr sz="1600" b="1" cap="all" baseline="0">
                <a:solidFill>
                  <a:schemeClr val="bg2"/>
                </a:solidFill>
                <a:latin typeface="+mn-lt"/>
              </a:defRPr>
            </a:lvl1pPr>
            <a:lvl2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2pPr>
            <a:lvl3pPr marL="0" indent="0" algn="l">
              <a:lnSpc>
                <a:spcPct val="90000"/>
              </a:lnSpc>
              <a:spcBef>
                <a:spcPts val="600"/>
              </a:spcBef>
              <a:spcAft>
                <a:spcPts val="600"/>
              </a:spcAft>
              <a:buFont typeface="Arial" panose="020B0604020202020204" pitchFamily="34" charset="0"/>
              <a:buNone/>
              <a:defRPr sz="2400" b="0" cap="none" spc="0" baseline="0">
                <a:solidFill>
                  <a:schemeClr val="tx1"/>
                </a:solidFill>
                <a:latin typeface="+mj-lt"/>
              </a:defRPr>
            </a:lvl3pPr>
            <a:lvl4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4pPr>
            <a:lvl5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5pPr>
            <a:lvl6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6pPr>
            <a:lvl7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7pPr>
            <a:lvl8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8pPr>
            <a:lvl9pPr marL="0" indent="0" algn="l">
              <a:lnSpc>
                <a:spcPct val="90000"/>
              </a:lnSpc>
              <a:spcBef>
                <a:spcPts val="600"/>
              </a:spcBef>
              <a:spcAft>
                <a:spcPts val="600"/>
              </a:spcAft>
              <a:buFont typeface="Arial" panose="020B0604020202020204" pitchFamily="34" charset="0"/>
              <a:buChar char="​"/>
              <a:defRPr sz="2400" b="0" cap="none" spc="0" baseline="0">
                <a:solidFill>
                  <a:schemeClr val="tx1"/>
                </a:solidFill>
                <a:latin typeface="+mj-lt"/>
              </a:defRPr>
            </a:lvl9pPr>
          </a:lstStyle>
          <a:p>
            <a:pPr lvl="0"/>
            <a:r>
              <a:rPr lang="en-US"/>
              <a:t>Click to edit Master text styles</a:t>
            </a:r>
          </a:p>
          <a:p>
            <a:pPr lvl="1"/>
            <a:r>
              <a:rPr lang="en-US"/>
              <a:t>Second level</a:t>
            </a:r>
          </a:p>
        </p:txBody>
      </p:sp>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6279742" y="685800"/>
            <a:ext cx="2434355" cy="5484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10D77C4D-E778-4DB2-BB4F-F43A74F8AA5B}"/>
              </a:ext>
            </a:extLst>
          </p:cNvPr>
          <p:cNvSpPr txBox="1"/>
          <p:nvPr userDrawn="1"/>
        </p:nvSpPr>
        <p:spPr>
          <a:xfrm>
            <a:off x="735584" y="6631942"/>
            <a:ext cx="779059"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tx1"/>
                </a:solidFill>
                <a:latin typeface="Arial Narrow" panose="020B0606020202030204" pitchFamily="34" charset="0"/>
                <a:cs typeface="Arial" panose="020B0604020202020204" pitchFamily="34" charset="0"/>
              </a:rPr>
              <a:t>© F5 Networks</a:t>
            </a:r>
          </a:p>
        </p:txBody>
      </p:sp>
      <p:sp>
        <p:nvSpPr>
          <p:cNvPr id="9" name="TextBox 8">
            <a:extLst>
              <a:ext uri="{FF2B5EF4-FFF2-40B4-BE49-F238E27FC236}">
                <a16:creationId xmlns:a16="http://schemas.microsoft.com/office/drawing/2014/main" id="{643204AA-6630-44A7-957B-E3A0412D2F2A}"/>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25" name="Content Placeholder 2">
            <a:extLst>
              <a:ext uri="{FF2B5EF4-FFF2-40B4-BE49-F238E27FC236}">
                <a16:creationId xmlns:a16="http://schemas.microsoft.com/office/drawing/2014/main" id="{2636734D-CA3D-4CF5-B0EC-6C294FD982F2}"/>
              </a:ext>
            </a:extLst>
          </p:cNvPr>
          <p:cNvSpPr>
            <a:spLocks noGrp="1"/>
          </p:cNvSpPr>
          <p:nvPr>
            <p:ph idx="16"/>
          </p:nvPr>
        </p:nvSpPr>
        <p:spPr>
          <a:xfrm>
            <a:off x="9081579" y="685800"/>
            <a:ext cx="2434355" cy="5484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012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Graphic">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81C7A-5486-47B5-A535-32617B35F733}"/>
              </a:ext>
            </a:extLst>
          </p:cNvPr>
          <p:cNvPicPr>
            <a:picLocks noChangeAspect="1"/>
          </p:cNvPicPr>
          <p:nvPr userDrawn="1"/>
        </p:nvPicPr>
        <p:blipFill>
          <a:blip r:embed="rId2"/>
          <a:stretch>
            <a:fillRect/>
          </a:stretch>
        </p:blipFill>
        <p:spPr>
          <a:xfrm>
            <a:off x="4381500" y="0"/>
            <a:ext cx="7810500" cy="6858000"/>
          </a:xfrm>
          <a:prstGeom prst="rect">
            <a:avLst/>
          </a:prstGeom>
        </p:spPr>
      </p:pic>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683584"/>
            <a:ext cx="5225879" cy="5486400"/>
          </a:xfrm>
        </p:spPr>
        <p:txBody>
          <a:bodyPr anchor="ctr"/>
          <a:lstStyle>
            <a:lvl1pPr marL="0" indent="0">
              <a:lnSpc>
                <a:spcPct val="85000"/>
              </a:lnSpc>
              <a:spcBef>
                <a:spcPts val="0"/>
              </a:spcBef>
              <a:spcAft>
                <a:spcPts val="0"/>
              </a:spcAft>
              <a:buFont typeface="Arial" panose="020B0604020202020204" pitchFamily="34" charset="0"/>
              <a:buChar char="​"/>
              <a:defRPr sz="4200" spc="-50" baseline="0"/>
            </a:lvl1pPr>
            <a:lvl2pPr marL="0" indent="0">
              <a:lnSpc>
                <a:spcPct val="100000"/>
              </a:lnSpc>
              <a:spcBef>
                <a:spcPts val="200"/>
              </a:spcBef>
              <a:spcAft>
                <a:spcPts val="800"/>
              </a:spcAft>
              <a:buFont typeface="Arial" panose="020B0604020202020204" pitchFamily="34" charset="0"/>
              <a:buChar char="​"/>
              <a:defRPr sz="2000" b="1" cap="all" spc="50" baseline="0">
                <a:solidFill>
                  <a:schemeClr val="bg2"/>
                </a:solidFill>
                <a:latin typeface="+mn-lt"/>
              </a:defRPr>
            </a:lvl2pPr>
            <a:lvl3pPr marL="0" indent="0">
              <a:lnSpc>
                <a:spcPct val="90000"/>
              </a:lnSpc>
              <a:spcBef>
                <a:spcPts val="1200"/>
              </a:spcBef>
              <a:spcAft>
                <a:spcPts val="400"/>
              </a:spcAft>
              <a:buFont typeface="Arial" panose="020B0604020202020204" pitchFamily="34" charset="0"/>
              <a:buChar char="​"/>
              <a:defRPr sz="2200" b="1"/>
            </a:lvl3pPr>
            <a:lvl4pPr marL="0" indent="0">
              <a:lnSpc>
                <a:spcPct val="90000"/>
              </a:lnSpc>
              <a:spcBef>
                <a:spcPts val="0"/>
              </a:spcBef>
              <a:spcAft>
                <a:spcPts val="600"/>
              </a:spcAft>
              <a:buFont typeface="Arial" panose="020B0604020202020204" pitchFamily="34" charset="0"/>
              <a:buChar char="​"/>
              <a:defRPr sz="1600" cap="all" baseline="0">
                <a:solidFill>
                  <a:schemeClr val="bg2"/>
                </a:solidFill>
              </a:defRPr>
            </a:lvl4pPr>
            <a:lvl5pPr marL="0" indent="0">
              <a:lnSpc>
                <a:spcPct val="120000"/>
              </a:lnSpc>
              <a:spcBef>
                <a:spcPts val="600"/>
              </a:spcBef>
              <a:spcAft>
                <a:spcPts val="600"/>
              </a:spcAft>
              <a:buFont typeface="Arial" panose="020B0604020202020204" pitchFamily="34" charset="0"/>
              <a:buChar char="​"/>
              <a:defRPr sz="1400" b="0">
                <a:solidFill>
                  <a:schemeClr val="tx1"/>
                </a:solidFill>
                <a:latin typeface="+mj-lt"/>
              </a:defRPr>
            </a:lvl5pPr>
            <a:lvl6pPr marL="0" indent="0">
              <a:lnSpc>
                <a:spcPct val="90000"/>
              </a:lnSpc>
              <a:spcBef>
                <a:spcPts val="600"/>
              </a:spcBef>
              <a:spcAft>
                <a:spcPts val="600"/>
              </a:spcAft>
              <a:buFont typeface="Arial" panose="020B0604020202020204" pitchFamily="34" charset="0"/>
              <a:buChar char="​"/>
              <a:defRPr sz="1400" b="0">
                <a:solidFill>
                  <a:schemeClr val="tx1"/>
                </a:solidFill>
                <a:latin typeface="+mj-lt"/>
              </a:defRPr>
            </a:lvl6pPr>
            <a:lvl7pPr marL="171450" indent="-171450">
              <a:lnSpc>
                <a:spcPct val="90000"/>
              </a:lnSpc>
              <a:spcBef>
                <a:spcPts val="600"/>
              </a:spcBef>
              <a:spcAft>
                <a:spcPts val="200"/>
              </a:spcAft>
              <a:buFont typeface="Arial" panose="020B0604020202020204" pitchFamily="34" charset="0"/>
              <a:buChar char="•"/>
              <a:defRPr sz="1400" b="0">
                <a:solidFill>
                  <a:schemeClr val="tx1"/>
                </a:solidFill>
                <a:latin typeface="+mj-lt"/>
              </a:defRPr>
            </a:lvl7pPr>
            <a:lvl8pPr marL="342900" indent="-171450">
              <a:lnSpc>
                <a:spcPct val="90000"/>
              </a:lnSpc>
              <a:spcBef>
                <a:spcPts val="600"/>
              </a:spcBef>
              <a:spcAft>
                <a:spcPts val="400"/>
              </a:spcAft>
              <a:buFont typeface="Arial" panose="020B0604020202020204" pitchFamily="34" charset="0"/>
              <a:buChar char="−"/>
              <a:defRPr sz="1200" b="0">
                <a:solidFill>
                  <a:schemeClr val="tx1"/>
                </a:solidFill>
                <a:latin typeface="+mj-lt"/>
              </a:defRPr>
            </a:lvl8pPr>
            <a:lvl9pPr marL="342900" indent="-171450">
              <a:lnSpc>
                <a:spcPct val="90000"/>
              </a:lnSpc>
              <a:spcBef>
                <a:spcPts val="600"/>
              </a:spcBef>
              <a:spcAft>
                <a:spcPts val="400"/>
              </a:spcAft>
              <a:buFont typeface="Arial" panose="020B0604020202020204" pitchFamily="34" charset="0"/>
              <a:buChar char="−"/>
              <a:defRPr sz="1200" b="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824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80E2CE-DEFB-4914-8721-99BB87C89443}"/>
              </a:ext>
            </a:extLst>
          </p:cNvPr>
          <p:cNvGrpSpPr/>
          <p:nvPr userDrawn="1"/>
        </p:nvGrpSpPr>
        <p:grpSpPr>
          <a:xfrm>
            <a:off x="4629083" y="1841637"/>
            <a:ext cx="2929156" cy="2929160"/>
            <a:chOff x="4629083" y="1841637"/>
            <a:chExt cx="2929156" cy="2929160"/>
          </a:xfrm>
        </p:grpSpPr>
        <p:sp>
          <p:nvSpPr>
            <p:cNvPr id="5" name="Rectangle 4">
              <a:extLst>
                <a:ext uri="{FF2B5EF4-FFF2-40B4-BE49-F238E27FC236}">
                  <a16:creationId xmlns:a16="http://schemas.microsoft.com/office/drawing/2014/main" id="{6B7D0DC9-895A-4449-882C-1495688C96EC}"/>
                </a:ext>
              </a:extLst>
            </p:cNvPr>
            <p:cNvSpPr>
              <a:spLocks noChangeArrowheads="1"/>
            </p:cNvSpPr>
            <p:nvPr/>
          </p:nvSpPr>
          <p:spPr bwMode="gray">
            <a:xfrm>
              <a:off x="4629083" y="1841637"/>
              <a:ext cx="2929156" cy="292916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8A0550A1-5764-40D9-A2D2-14385BBE5EBB}"/>
                </a:ext>
              </a:extLst>
            </p:cNvPr>
            <p:cNvSpPr>
              <a:spLocks noEditPoints="1"/>
            </p:cNvSpPr>
            <p:nvPr/>
          </p:nvSpPr>
          <p:spPr bwMode="gray">
            <a:xfrm>
              <a:off x="7322798" y="3906015"/>
              <a:ext cx="184415" cy="181730"/>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7" name="Freeform 12">
              <a:extLst>
                <a:ext uri="{FF2B5EF4-FFF2-40B4-BE49-F238E27FC236}">
                  <a16:creationId xmlns:a16="http://schemas.microsoft.com/office/drawing/2014/main" id="{18E80658-3D09-4499-80B0-201DCD8C3D33}"/>
                </a:ext>
              </a:extLst>
            </p:cNvPr>
            <p:cNvSpPr>
              <a:spLocks/>
            </p:cNvSpPr>
            <p:nvPr/>
          </p:nvSpPr>
          <p:spPr bwMode="gray">
            <a:xfrm>
              <a:off x="4889592" y="2102145"/>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3">
              <a:extLst>
                <a:ext uri="{FF2B5EF4-FFF2-40B4-BE49-F238E27FC236}">
                  <a16:creationId xmlns:a16="http://schemas.microsoft.com/office/drawing/2014/main" id="{4259E459-85F4-423D-BEEC-935B73B90301}"/>
                </a:ext>
              </a:extLst>
            </p:cNvPr>
            <p:cNvSpPr>
              <a:spLocks noEditPoints="1"/>
            </p:cNvSpPr>
            <p:nvPr/>
          </p:nvSpPr>
          <p:spPr bwMode="gray">
            <a:xfrm>
              <a:off x="5018503" y="2395778"/>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513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7097776" cy="2569463"/>
          </a:xfrm>
        </p:spPr>
        <p:txBody>
          <a:bodyPr anchor="b"/>
          <a:lstStyle>
            <a:lvl1pPr algn="l">
              <a:defRPr sz="6600">
                <a:solidFill>
                  <a:schemeClr val="bg1"/>
                </a:solidFill>
              </a:defRPr>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5E36243F-7E66-46C6-89F0-984097683EFA}"/>
              </a:ext>
            </a:extLst>
          </p:cNvPr>
          <p:cNvGrpSpPr/>
          <p:nvPr userDrawn="1"/>
        </p:nvGrpSpPr>
        <p:grpSpPr>
          <a:xfrm>
            <a:off x="10668000" y="685800"/>
            <a:ext cx="913610" cy="840498"/>
            <a:chOff x="10803380" y="379028"/>
            <a:chExt cx="913610" cy="840498"/>
          </a:xfrm>
        </p:grpSpPr>
        <p:sp>
          <p:nvSpPr>
            <p:cNvPr id="5" name="Freeform 50">
              <a:extLst>
                <a:ext uri="{FF2B5EF4-FFF2-40B4-BE49-F238E27FC236}">
                  <a16:creationId xmlns:a16="http://schemas.microsoft.com/office/drawing/2014/main" id="{463694FD-7F2F-4E4D-B9CE-CE6E441A5D58}"/>
                </a:ext>
              </a:extLst>
            </p:cNvPr>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6" name="Freeform 51">
              <a:extLst>
                <a:ext uri="{FF2B5EF4-FFF2-40B4-BE49-F238E27FC236}">
                  <a16:creationId xmlns:a16="http://schemas.microsoft.com/office/drawing/2014/main" id="{7F65A467-3B28-48B4-917E-7B509C215CF3}"/>
                </a:ext>
              </a:extLst>
            </p:cNvPr>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52">
              <a:extLst>
                <a:ext uri="{FF2B5EF4-FFF2-40B4-BE49-F238E27FC236}">
                  <a16:creationId xmlns:a16="http://schemas.microsoft.com/office/drawing/2014/main" id="{9A61CD72-656E-4641-9212-B6AF7C788ECF}"/>
                </a:ext>
              </a:extLst>
            </p:cNvPr>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097776"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2"/>
                </a:solidFill>
                <a:latin typeface="+mn-lt"/>
              </a:defRPr>
            </a:lvl1pPr>
            <a:lvl2pPr marL="0" indent="0">
              <a:lnSpc>
                <a:spcPct val="90000"/>
              </a:lnSpc>
              <a:spcBef>
                <a:spcPts val="2400"/>
              </a:spcBef>
              <a:spcAft>
                <a:spcPts val="200"/>
              </a:spcAft>
              <a:buFont typeface="Arial" panose="020B0604020202020204" pitchFamily="34" charset="0"/>
              <a:buChar char="​"/>
              <a:defRPr sz="2000" b="1" cap="none" baseline="0">
                <a:solidFill>
                  <a:schemeClr val="bg1"/>
                </a:solidFill>
              </a:defRPr>
            </a:lvl2pPr>
            <a:lvl3pPr marL="0" indent="0">
              <a:lnSpc>
                <a:spcPct val="90000"/>
              </a:lnSpc>
              <a:spcBef>
                <a:spcPts val="0"/>
              </a:spcBef>
              <a:spcAft>
                <a:spcPts val="600"/>
              </a:spcAft>
              <a:buFont typeface="Arial" panose="020B0604020202020204" pitchFamily="34" charset="0"/>
              <a:buChar char="​"/>
              <a:defRPr sz="1800" b="0" cap="none" baseline="0">
                <a:solidFill>
                  <a:schemeClr val="bg1"/>
                </a:solidFill>
              </a:defRPr>
            </a:lvl3pPr>
            <a:lvl4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4pPr>
            <a:lvl5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5pPr>
            <a:lvl6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6pPr>
            <a:lvl7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7pPr>
            <a:lvl8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8pPr>
            <a:lvl9pPr marL="0" indent="0">
              <a:lnSpc>
                <a:spcPct val="90000"/>
              </a:lnSpc>
              <a:spcBef>
                <a:spcPts val="2400"/>
              </a:spcBef>
              <a:spcAft>
                <a:spcPts val="0"/>
              </a:spcAft>
              <a:buFont typeface="Arial" panose="020B0604020202020204" pitchFamily="34" charset="0"/>
              <a:buChar char="​"/>
              <a:defRPr sz="1400" b="0" cap="none"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01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431A475-DC92-4583-AB02-A2CC9920332F}"/>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685800" y="2129341"/>
            <a:ext cx="10820400"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221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2129341"/>
            <a:ext cx="5225879"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279161" y="2129341"/>
            <a:ext cx="5225879"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43CDCA9C-0DE3-4820-9631-D4BCC0162F0F}"/>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90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eighted Righ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1" y="2129341"/>
            <a:ext cx="3373992"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4408425" y="2129341"/>
            <a:ext cx="7097774"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E399A2C1-F038-4EC3-9461-009F7F4CCB8A}"/>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6919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eighted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2129341"/>
            <a:ext cx="7097775"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8131048"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7BE29A37-78BE-43B1-8784-79DBC58EA1D0}"/>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024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1" y="2129341"/>
            <a:ext cx="3373992"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4408425"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8131048"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16A9D42-8D1B-41DC-8C31-4A94662332C0}"/>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34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1" y="2129341"/>
            <a:ext cx="2444494" cy="4040682"/>
          </a:xfrm>
        </p:spPr>
        <p:txBody>
          <a:bodyPr/>
          <a:lstStyle>
            <a:lvl1pPr>
              <a:defRPr sz="2400"/>
            </a:lvl1pPr>
            <a:lvl2pPr>
              <a:defRPr sz="2400"/>
            </a:lvl2pPr>
            <a:lvl3pPr>
              <a:defRPr sz="2000"/>
            </a:lvl3pPr>
            <a:lvl4pPr>
              <a:defRPr sz="16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3484806" y="2129341"/>
            <a:ext cx="2445334" cy="4040682"/>
          </a:xfrm>
        </p:spPr>
        <p:txBody>
          <a:bodyPr/>
          <a:lstStyle>
            <a:lvl1pPr>
              <a:defRPr sz="2400"/>
            </a:lvl1pPr>
            <a:lvl2pPr>
              <a:defRPr sz="2400"/>
            </a:lvl2pPr>
            <a:lvl3pPr>
              <a:defRPr sz="2000"/>
            </a:lvl3pPr>
            <a:lvl4pPr>
              <a:defRPr sz="16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6261860" y="2129341"/>
            <a:ext cx="2445334" cy="4040682"/>
          </a:xfrm>
        </p:spPr>
        <p:txBody>
          <a:bodyPr/>
          <a:lstStyle>
            <a:lvl1pPr>
              <a:defRPr sz="2400"/>
            </a:lvl1pPr>
            <a:lvl2pPr>
              <a:defRPr sz="2400"/>
            </a:lvl2pPr>
            <a:lvl3pPr>
              <a:defRPr sz="2000"/>
            </a:lvl3pPr>
            <a:lvl4pPr>
              <a:defRPr sz="16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B241ED8E-3EE0-42E1-8C87-FA5F22D30A63}"/>
              </a:ext>
            </a:extLst>
          </p:cNvPr>
          <p:cNvSpPr>
            <a:spLocks noGrp="1"/>
          </p:cNvSpPr>
          <p:nvPr>
            <p:ph idx="16"/>
          </p:nvPr>
        </p:nvSpPr>
        <p:spPr>
          <a:xfrm>
            <a:off x="9068742" y="2129341"/>
            <a:ext cx="2445334" cy="4040682"/>
          </a:xfrm>
        </p:spPr>
        <p:txBody>
          <a:bodyPr/>
          <a:lstStyle>
            <a:lvl1pPr>
              <a:defRPr sz="2400"/>
            </a:lvl1pPr>
            <a:lvl2pPr>
              <a:defRPr sz="2400"/>
            </a:lvl2pPr>
            <a:lvl3pPr>
              <a:defRPr sz="2000"/>
            </a:lvl3pPr>
            <a:lvl4pPr>
              <a:defRPr sz="16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3DA931F3-24FC-4AA0-B7F3-C3120064308E}"/>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530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0F280683-233F-46F2-80EE-538EE579FA49}"/>
              </a:ext>
            </a:extLst>
          </p:cNvPr>
          <p:cNvSpPr>
            <a:spLocks noGrp="1"/>
          </p:cNvSpPr>
          <p:nvPr>
            <p:ph type="body" idx="13"/>
          </p:nvPr>
        </p:nvSpPr>
        <p:spPr>
          <a:xfrm>
            <a:off x="696385" y="1237903"/>
            <a:ext cx="1080981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52557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670560" y="112433"/>
            <a:ext cx="10820400" cy="109876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AD322-0F4D-4143-81C8-A073EA5D215B}"/>
              </a:ext>
            </a:extLst>
          </p:cNvPr>
          <p:cNvSpPr>
            <a:spLocks noGrp="1"/>
          </p:cNvSpPr>
          <p:nvPr>
            <p:ph type="body" idx="1"/>
          </p:nvPr>
        </p:nvSpPr>
        <p:spPr bwMode="gray">
          <a:xfrm>
            <a:off x="685800" y="2129340"/>
            <a:ext cx="10820400" cy="404068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42AAB995-A37B-47CB-8A82-4E41671FDD98}"/>
              </a:ext>
            </a:extLst>
          </p:cNvPr>
          <p:cNvSpPr txBox="1"/>
          <p:nvPr userDrawn="1"/>
        </p:nvSpPr>
        <p:spPr>
          <a:xfrm>
            <a:off x="686432" y="6631942"/>
            <a:ext cx="838371"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 F5 Networks</a:t>
            </a:r>
          </a:p>
        </p:txBody>
      </p:sp>
      <p:sp>
        <p:nvSpPr>
          <p:cNvPr id="5" name="TextBox 4">
            <a:extLst>
              <a:ext uri="{FF2B5EF4-FFF2-40B4-BE49-F238E27FC236}">
                <a16:creationId xmlns:a16="http://schemas.microsoft.com/office/drawing/2014/main" id="{F1C29EEC-46AC-4AA2-9A5E-A9C2EAF88A56}"/>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52" r:id="rId4"/>
    <p:sldLayoutId id="2147483660" r:id="rId5"/>
    <p:sldLayoutId id="2147483658" r:id="rId6"/>
    <p:sldLayoutId id="2147483661" r:id="rId7"/>
    <p:sldLayoutId id="2147483659" r:id="rId8"/>
    <p:sldLayoutId id="2147483654" r:id="rId9"/>
    <p:sldLayoutId id="2147483655" r:id="rId10"/>
    <p:sldLayoutId id="2147483651" r:id="rId11"/>
    <p:sldLayoutId id="2147483664" r:id="rId12"/>
    <p:sldLayoutId id="2147483665" r:id="rId13"/>
    <p:sldLayoutId id="2147483662" r:id="rId14"/>
    <p:sldLayoutId id="2147483663" r:id="rId15"/>
    <p:sldLayoutId id="2147483668" r:id="rId16"/>
    <p:sldLayoutId id="2147483667" r:id="rId17"/>
    <p:sldLayoutId id="2147483669" r:id="rId18"/>
    <p:sldLayoutId id="2147483666" r:id="rId19"/>
  </p:sldLayoutIdLst>
  <p:txStyles>
    <p:titleStyle>
      <a:lvl1pPr algn="l" defTabSz="914400" rtl="0" eaLnBrk="1" latinLnBrk="0" hangingPunct="1">
        <a:lnSpc>
          <a:spcPct val="85000"/>
        </a:lnSpc>
        <a:spcBef>
          <a:spcPct val="0"/>
        </a:spcBef>
        <a:buNone/>
        <a:defRPr sz="4200" kern="1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Char char="​"/>
        <a:defRPr sz="26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90000"/>
        </a:lnSpc>
        <a:spcBef>
          <a:spcPts val="1200"/>
        </a:spcBef>
        <a:buFont typeface="Arial" panose="020B0604020202020204" pitchFamily="34" charset="0"/>
        <a:buChar char="•"/>
        <a:defRPr sz="26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0000"/>
        </a:lnSpc>
        <a:spcBef>
          <a:spcPts val="400"/>
        </a:spcBef>
        <a:spcAft>
          <a:spcPts val="200"/>
        </a:spcAft>
        <a:buFont typeface="Arial" panose="020B0604020202020204" pitchFamily="34" charset="0"/>
        <a:buChar char="−"/>
        <a:defRPr sz="22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8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2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6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98887-833F-4987-979C-AEF996B920D4}"/>
              </a:ext>
            </a:extLst>
          </p:cNvPr>
          <p:cNvSpPr>
            <a:spLocks noGrp="1"/>
          </p:cNvSpPr>
          <p:nvPr>
            <p:ph type="ctrTitle"/>
          </p:nvPr>
        </p:nvSpPr>
        <p:spPr/>
        <p:txBody>
          <a:bodyPr/>
          <a:lstStyle/>
          <a:p>
            <a:r>
              <a:rPr lang="en-US" dirty="0"/>
              <a:t>Wine Quality Classification</a:t>
            </a:r>
          </a:p>
        </p:txBody>
      </p:sp>
      <p:sp>
        <p:nvSpPr>
          <p:cNvPr id="5" name="Content Placeholder 4">
            <a:extLst>
              <a:ext uri="{FF2B5EF4-FFF2-40B4-BE49-F238E27FC236}">
                <a16:creationId xmlns:a16="http://schemas.microsoft.com/office/drawing/2014/main" id="{C8708056-B8BC-4675-86D0-EEA821B2BAF8}"/>
              </a:ext>
            </a:extLst>
          </p:cNvPr>
          <p:cNvSpPr>
            <a:spLocks noGrp="1"/>
          </p:cNvSpPr>
          <p:nvPr>
            <p:ph idx="1"/>
          </p:nvPr>
        </p:nvSpPr>
        <p:spPr/>
        <p:txBody>
          <a:bodyPr/>
          <a:lstStyle/>
          <a:p>
            <a:r>
              <a:rPr lang="en-US" dirty="0"/>
              <a:t>By Derek Haynes</a:t>
            </a:r>
          </a:p>
          <a:p>
            <a:pPr lvl="3"/>
            <a:fld id="{CE87AA64-91EA-4381-BB86-D44BDD3643D5}" type="datetime4">
              <a:rPr lang="en-US" smtClean="0"/>
              <a:pPr lvl="3"/>
              <a:t>March 21, 2020</a:t>
            </a:fld>
            <a:endParaRPr lang="en-US" dirty="0"/>
          </a:p>
        </p:txBody>
      </p:sp>
      <p:sp>
        <p:nvSpPr>
          <p:cNvPr id="2" name="TextBox 1">
            <a:extLst>
              <a:ext uri="{FF2B5EF4-FFF2-40B4-BE49-F238E27FC236}">
                <a16:creationId xmlns:a16="http://schemas.microsoft.com/office/drawing/2014/main" id="{3EB7C3CD-7FE7-E04E-AED0-56C7F132A928}"/>
              </a:ext>
            </a:extLst>
          </p:cNvPr>
          <p:cNvSpPr txBox="1"/>
          <p:nvPr/>
        </p:nvSpPr>
        <p:spPr>
          <a:xfrm>
            <a:off x="11229654" y="1109609"/>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spTree>
    <p:extLst>
      <p:ext uri="{BB962C8B-B14F-4D97-AF65-F5344CB8AC3E}">
        <p14:creationId xmlns:p14="http://schemas.microsoft.com/office/powerpoint/2010/main" val="222783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B4C-3396-6541-BA65-CC8B2CAADB40}"/>
              </a:ext>
            </a:extLst>
          </p:cNvPr>
          <p:cNvSpPr>
            <a:spLocks noGrp="1"/>
          </p:cNvSpPr>
          <p:nvPr>
            <p:ph type="title"/>
          </p:nvPr>
        </p:nvSpPr>
        <p:spPr>
          <a:xfrm>
            <a:off x="670560" y="112433"/>
            <a:ext cx="10820400" cy="1098762"/>
          </a:xfrm>
        </p:spPr>
        <p:txBody>
          <a:bodyPr anchor="b">
            <a:normAutofit/>
          </a:bodyPr>
          <a:lstStyle/>
          <a:p>
            <a:r>
              <a:rPr lang="en-US" dirty="0"/>
              <a:t>Model Performance</a:t>
            </a:r>
          </a:p>
        </p:txBody>
      </p:sp>
      <p:pic>
        <p:nvPicPr>
          <p:cNvPr id="7" name="Content Placeholder 6">
            <a:extLst>
              <a:ext uri="{FF2B5EF4-FFF2-40B4-BE49-F238E27FC236}">
                <a16:creationId xmlns:a16="http://schemas.microsoft.com/office/drawing/2014/main" id="{C4B3DFC1-2471-8641-AEC9-732CEED09477}"/>
              </a:ext>
            </a:extLst>
          </p:cNvPr>
          <p:cNvPicPr>
            <a:picLocks noGrp="1" noChangeAspect="1"/>
          </p:cNvPicPr>
          <p:nvPr>
            <p:ph idx="1"/>
          </p:nvPr>
        </p:nvPicPr>
        <p:blipFill>
          <a:blip r:embed="rId3"/>
          <a:srcRect/>
          <a:stretch/>
        </p:blipFill>
        <p:spPr>
          <a:xfrm>
            <a:off x="685800" y="2550608"/>
            <a:ext cx="5225879" cy="3198148"/>
          </a:xfrm>
          <a:noFill/>
        </p:spPr>
      </p:pic>
      <p:pic>
        <p:nvPicPr>
          <p:cNvPr id="9" name="Content Placeholder 8">
            <a:extLst>
              <a:ext uri="{FF2B5EF4-FFF2-40B4-BE49-F238E27FC236}">
                <a16:creationId xmlns:a16="http://schemas.microsoft.com/office/drawing/2014/main" id="{F37C71A9-DA9D-D749-A30C-41C931FB5D69}"/>
              </a:ext>
            </a:extLst>
          </p:cNvPr>
          <p:cNvPicPr>
            <a:picLocks noGrp="1" noChangeAspect="1"/>
          </p:cNvPicPr>
          <p:nvPr>
            <p:ph idx="14"/>
          </p:nvPr>
        </p:nvPicPr>
        <p:blipFill>
          <a:blip r:embed="rId4"/>
          <a:srcRect/>
          <a:stretch/>
        </p:blipFill>
        <p:spPr>
          <a:xfrm>
            <a:off x="7303972" y="2129341"/>
            <a:ext cx="3176257" cy="4040682"/>
          </a:xfrm>
          <a:noFill/>
        </p:spPr>
      </p:pic>
      <p:sp>
        <p:nvSpPr>
          <p:cNvPr id="5" name="Text Placeholder 4">
            <a:extLst>
              <a:ext uri="{FF2B5EF4-FFF2-40B4-BE49-F238E27FC236}">
                <a16:creationId xmlns:a16="http://schemas.microsoft.com/office/drawing/2014/main" id="{F2E39499-563C-DE4F-BB6F-54B7077371DF}"/>
              </a:ext>
            </a:extLst>
          </p:cNvPr>
          <p:cNvSpPr>
            <a:spLocks noGrp="1"/>
          </p:cNvSpPr>
          <p:nvPr>
            <p:ph type="body" idx="13"/>
          </p:nvPr>
        </p:nvSpPr>
        <p:spPr>
          <a:xfrm>
            <a:off x="696385" y="1237903"/>
            <a:ext cx="10809815" cy="307777"/>
          </a:xfrm>
        </p:spPr>
        <p:txBody>
          <a:bodyPr wrap="square" anchor="t">
            <a:normAutofit/>
          </a:bodyPr>
          <a:lstStyle/>
          <a:p>
            <a:pPr>
              <a:spcAft>
                <a:spcPts val="600"/>
              </a:spcAft>
            </a:pPr>
            <a:r>
              <a:rPr lang="en-US" dirty="0"/>
              <a:t>Multivariate Model with color and citric acid predictors removed</a:t>
            </a:r>
          </a:p>
        </p:txBody>
      </p:sp>
    </p:spTree>
    <p:extLst>
      <p:ext uri="{BB962C8B-B14F-4D97-AF65-F5344CB8AC3E}">
        <p14:creationId xmlns:p14="http://schemas.microsoft.com/office/powerpoint/2010/main" val="139562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34D778-95CE-0746-9F90-FA1669AD14B4}"/>
              </a:ext>
            </a:extLst>
          </p:cNvPr>
          <p:cNvSpPr>
            <a:spLocks noGrp="1"/>
          </p:cNvSpPr>
          <p:nvPr>
            <p:ph type="body" idx="13"/>
          </p:nvPr>
        </p:nvSpPr>
        <p:spPr/>
        <p:txBody>
          <a:bodyPr/>
          <a:lstStyle/>
          <a:p>
            <a:r>
              <a:rPr lang="en-US" dirty="0"/>
              <a:t>Conclusions</a:t>
            </a:r>
          </a:p>
        </p:txBody>
      </p:sp>
      <p:sp>
        <p:nvSpPr>
          <p:cNvPr id="3" name="Content Placeholder 2">
            <a:extLst>
              <a:ext uri="{FF2B5EF4-FFF2-40B4-BE49-F238E27FC236}">
                <a16:creationId xmlns:a16="http://schemas.microsoft.com/office/drawing/2014/main" id="{71B46102-2111-2A42-BAC8-699D749882F5}"/>
              </a:ext>
            </a:extLst>
          </p:cNvPr>
          <p:cNvSpPr>
            <a:spLocks noGrp="1"/>
          </p:cNvSpPr>
          <p:nvPr>
            <p:ph idx="1"/>
          </p:nvPr>
        </p:nvSpPr>
        <p:spPr/>
        <p:txBody>
          <a:bodyPr/>
          <a:lstStyle/>
          <a:p>
            <a:pPr>
              <a:buNone/>
            </a:pPr>
            <a:r>
              <a:rPr lang="en-US" dirty="0"/>
              <a:t>Binomial Classification performed best with multivariate modeling </a:t>
            </a:r>
          </a:p>
          <a:p>
            <a:pPr marL="457200" indent="-457200">
              <a:buFont typeface="Arial" panose="020B0604020202020204" pitchFamily="34" charset="0"/>
              <a:buChar char="•"/>
            </a:pPr>
            <a:r>
              <a:rPr lang="en-US" sz="2000" dirty="0"/>
              <a:t>All variables were significant except </a:t>
            </a:r>
            <a:r>
              <a:rPr lang="en-US" sz="2000" dirty="0">
                <a:solidFill>
                  <a:srgbClr val="FF0000"/>
                </a:solidFill>
              </a:rPr>
              <a:t>‘citric acid’ </a:t>
            </a:r>
            <a:r>
              <a:rPr lang="en-US" sz="2000" dirty="0"/>
              <a:t>and </a:t>
            </a:r>
            <a:r>
              <a:rPr lang="en-US" sz="2000" dirty="0">
                <a:solidFill>
                  <a:srgbClr val="FF0000"/>
                </a:solidFill>
              </a:rPr>
              <a:t>‘color’</a:t>
            </a:r>
          </a:p>
          <a:p>
            <a:pPr>
              <a:buNone/>
            </a:pPr>
            <a:r>
              <a:rPr lang="en-US" dirty="0"/>
              <a:t>Sample size of “high’ quality wines was too small compared to ‘low’ quality</a:t>
            </a:r>
          </a:p>
          <a:p>
            <a:pPr marL="457200" indent="-457200">
              <a:buFont typeface="Arial" panose="020B0604020202020204" pitchFamily="34" charset="0"/>
              <a:buChar char="•"/>
            </a:pPr>
            <a:r>
              <a:rPr lang="en-US" sz="2000" dirty="0"/>
              <a:t>Class Imbalance</a:t>
            </a:r>
          </a:p>
          <a:p>
            <a:pPr marL="685800" lvl="1" indent="-457200">
              <a:buFont typeface="Wingdings" pitchFamily="2" charset="2"/>
              <a:buChar char="§"/>
            </a:pPr>
            <a:r>
              <a:rPr lang="en-US" sz="1800" dirty="0"/>
              <a:t>Possible solutions – up sample minority class</a:t>
            </a:r>
          </a:p>
          <a:p>
            <a:pPr marL="685800" lvl="1" indent="-457200">
              <a:buFont typeface="Wingdings" pitchFamily="2" charset="2"/>
              <a:buChar char="§"/>
            </a:pPr>
            <a:r>
              <a:rPr lang="en-US" sz="1800" dirty="0"/>
              <a:t>Down sample majority class</a:t>
            </a:r>
          </a:p>
          <a:p>
            <a:pPr marL="685800" lvl="1" indent="-457200">
              <a:buFont typeface="Wingdings" pitchFamily="2" charset="2"/>
              <a:buChar char="§"/>
            </a:pPr>
            <a:r>
              <a:rPr lang="en-US" sz="1800" dirty="0"/>
              <a:t>Different model – Tree-based algorithms</a:t>
            </a:r>
          </a:p>
          <a:p>
            <a:pPr>
              <a:buNone/>
            </a:pPr>
            <a:r>
              <a:rPr lang="en-US" u="sng" dirty="0"/>
              <a:t>Bottom Line </a:t>
            </a:r>
            <a:r>
              <a:rPr lang="en-US" dirty="0"/>
              <a:t>– Good accuracy, but we missed classifying a significant number of “High” quality Wines.</a:t>
            </a:r>
          </a:p>
          <a:p>
            <a:pPr marL="457200" indent="-457200"/>
            <a:endParaRPr lang="en-US" dirty="0"/>
          </a:p>
        </p:txBody>
      </p:sp>
      <p:sp>
        <p:nvSpPr>
          <p:cNvPr id="2" name="Title 1">
            <a:extLst>
              <a:ext uri="{FF2B5EF4-FFF2-40B4-BE49-F238E27FC236}">
                <a16:creationId xmlns:a16="http://schemas.microsoft.com/office/drawing/2014/main" id="{A33ED7A5-1953-6443-B750-9052F8C8987F}"/>
              </a:ext>
            </a:extLst>
          </p:cNvPr>
          <p:cNvSpPr>
            <a:spLocks noGrp="1"/>
          </p:cNvSpPr>
          <p:nvPr>
            <p:ph type="title"/>
          </p:nvPr>
        </p:nvSpPr>
        <p:spPr/>
        <p:txBody>
          <a:bodyPr/>
          <a:lstStyle/>
          <a:p>
            <a:r>
              <a:rPr lang="en-US" dirty="0"/>
              <a:t>Final Thoughts</a:t>
            </a:r>
          </a:p>
        </p:txBody>
      </p:sp>
    </p:spTree>
    <p:extLst>
      <p:ext uri="{BB962C8B-B14F-4D97-AF65-F5344CB8AC3E}">
        <p14:creationId xmlns:p14="http://schemas.microsoft.com/office/powerpoint/2010/main" val="217098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4DF0D-54AC-4993-985D-70FFC0E18297}"/>
              </a:ext>
            </a:extLst>
          </p:cNvPr>
          <p:cNvSpPr>
            <a:spLocks noGrp="1"/>
          </p:cNvSpPr>
          <p:nvPr>
            <p:ph type="title"/>
          </p:nvPr>
        </p:nvSpPr>
        <p:spPr/>
        <p:txBody>
          <a:bodyPr/>
          <a:lstStyle/>
          <a:p>
            <a:r>
              <a:rPr lang="en-US"/>
              <a:t>Template introduction</a:t>
            </a:r>
            <a:endParaRPr lang="en-US" dirty="0"/>
          </a:p>
        </p:txBody>
      </p:sp>
      <p:sp>
        <p:nvSpPr>
          <p:cNvPr id="11" name="Content Placeholder 10">
            <a:extLst>
              <a:ext uri="{FF2B5EF4-FFF2-40B4-BE49-F238E27FC236}">
                <a16:creationId xmlns:a16="http://schemas.microsoft.com/office/drawing/2014/main" id="{D984FB5B-D9F0-406D-8DDB-F073AC41968F}"/>
              </a:ext>
            </a:extLst>
          </p:cNvPr>
          <p:cNvSpPr>
            <a:spLocks noGrp="1"/>
          </p:cNvSpPr>
          <p:nvPr>
            <p:ph idx="1"/>
          </p:nvPr>
        </p:nvSpPr>
        <p:spPr/>
        <p:txBody>
          <a:bodyPr/>
          <a:lstStyle/>
          <a:p>
            <a:pPr lvl="4"/>
            <a:r>
              <a:rPr lang="en-US" dirty="0"/>
              <a:t>This template consists of </a:t>
            </a:r>
          </a:p>
          <a:p>
            <a:pPr lvl="5"/>
            <a:r>
              <a:rPr lang="en-US" dirty="0"/>
              <a:t>12 layouts </a:t>
            </a:r>
          </a:p>
          <a:p>
            <a:pPr lvl="6"/>
            <a:r>
              <a:rPr lang="en-US" dirty="0"/>
              <a:t>These layouts will help inform consistent </a:t>
            </a:r>
            <a:br>
              <a:rPr lang="en-US" dirty="0"/>
            </a:br>
            <a:r>
              <a:rPr lang="en-US" dirty="0"/>
              <a:t>arrangement of your content</a:t>
            </a:r>
          </a:p>
          <a:p>
            <a:pPr lvl="6"/>
            <a:r>
              <a:rPr lang="en-US" dirty="0"/>
              <a:t>Each layout has preformatted placeholders that </a:t>
            </a:r>
            <a:br>
              <a:rPr lang="en-US" dirty="0"/>
            </a:br>
            <a:r>
              <a:rPr lang="en-US" dirty="0"/>
              <a:t>can house various types of content including: </a:t>
            </a:r>
          </a:p>
          <a:p>
            <a:pPr lvl="7"/>
            <a:r>
              <a:rPr lang="en-US" dirty="0"/>
              <a:t>Text, charts, tables, etc.</a:t>
            </a:r>
          </a:p>
          <a:p>
            <a:pPr lvl="6"/>
            <a:r>
              <a:rPr lang="en-US" dirty="0"/>
              <a:t>The placeholders can also be used to align content. </a:t>
            </a:r>
            <a:br>
              <a:rPr lang="en-US" dirty="0"/>
            </a:br>
            <a:r>
              <a:rPr lang="en-US" dirty="0"/>
              <a:t>This is represented in the following examples</a:t>
            </a:r>
          </a:p>
          <a:p>
            <a:endParaRPr lang="en-US" dirty="0"/>
          </a:p>
        </p:txBody>
      </p:sp>
      <p:pic>
        <p:nvPicPr>
          <p:cNvPr id="12" name="Content Placeholder 11">
            <a:extLst>
              <a:ext uri="{FF2B5EF4-FFF2-40B4-BE49-F238E27FC236}">
                <a16:creationId xmlns:a16="http://schemas.microsoft.com/office/drawing/2014/main" id="{D4F747AF-4720-4679-A4B7-AA17708861E4}"/>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6756618" y="2128838"/>
            <a:ext cx="4269939" cy="4041775"/>
          </a:xfrm>
        </p:spPr>
      </p:pic>
      <p:sp>
        <p:nvSpPr>
          <p:cNvPr id="7" name="Text Placeholder 6">
            <a:extLst>
              <a:ext uri="{FF2B5EF4-FFF2-40B4-BE49-F238E27FC236}">
                <a16:creationId xmlns:a16="http://schemas.microsoft.com/office/drawing/2014/main" id="{773FE852-96A6-4D60-9589-91CA8D487273}"/>
              </a:ext>
            </a:extLst>
          </p:cNvPr>
          <p:cNvSpPr>
            <a:spLocks noGrp="1"/>
          </p:cNvSpPr>
          <p:nvPr>
            <p:ph type="body" idx="13"/>
          </p:nvPr>
        </p:nvSpPr>
        <p:spPr/>
        <p:txBody>
          <a:bodyPr/>
          <a:lstStyle/>
          <a:p>
            <a:r>
              <a:rPr lang="en-US"/>
              <a:t>welcome</a:t>
            </a:r>
            <a:endParaRPr lang="en-US" dirty="0"/>
          </a:p>
        </p:txBody>
      </p:sp>
    </p:spTree>
    <p:extLst>
      <p:ext uri="{BB962C8B-B14F-4D97-AF65-F5344CB8AC3E}">
        <p14:creationId xmlns:p14="http://schemas.microsoft.com/office/powerpoint/2010/main" val="4188096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2563-4E1E-423A-8ABF-4204C25EB3AF}"/>
              </a:ext>
            </a:extLst>
          </p:cNvPr>
          <p:cNvSpPr>
            <a:spLocks noGrp="1"/>
          </p:cNvSpPr>
          <p:nvPr>
            <p:ph type="title"/>
          </p:nvPr>
        </p:nvSpPr>
        <p:spPr/>
        <p:txBody>
          <a:bodyPr/>
          <a:lstStyle/>
          <a:p>
            <a:r>
              <a:rPr lang="en-US"/>
              <a:t>Slide layout anatomy</a:t>
            </a:r>
            <a:endParaRPr lang="en-US" dirty="0"/>
          </a:p>
        </p:txBody>
      </p:sp>
      <p:sp>
        <p:nvSpPr>
          <p:cNvPr id="7" name="Rectangle 6">
            <a:extLst>
              <a:ext uri="{FF2B5EF4-FFF2-40B4-BE49-F238E27FC236}">
                <a16:creationId xmlns:a16="http://schemas.microsoft.com/office/drawing/2014/main" id="{19EDA1AF-5981-4F21-A30B-BB8313FAD395}"/>
              </a:ext>
            </a:extLst>
          </p:cNvPr>
          <p:cNvSpPr/>
          <p:nvPr/>
        </p:nvSpPr>
        <p:spPr>
          <a:xfrm>
            <a:off x="2994660" y="2332196"/>
            <a:ext cx="6202680" cy="3489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8" name="Rectangle 7">
            <a:extLst>
              <a:ext uri="{FF2B5EF4-FFF2-40B4-BE49-F238E27FC236}">
                <a16:creationId xmlns:a16="http://schemas.microsoft.com/office/drawing/2014/main" id="{8C7BEBD2-BDDB-4DE5-82A7-95CA963829D4}"/>
              </a:ext>
            </a:extLst>
          </p:cNvPr>
          <p:cNvSpPr/>
          <p:nvPr/>
        </p:nvSpPr>
        <p:spPr>
          <a:xfrm>
            <a:off x="3323658" y="2674185"/>
            <a:ext cx="5523973" cy="30686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9" name="Rectangle 8">
            <a:extLst>
              <a:ext uri="{FF2B5EF4-FFF2-40B4-BE49-F238E27FC236}">
                <a16:creationId xmlns:a16="http://schemas.microsoft.com/office/drawing/2014/main" id="{7C9B01F1-0B1F-4AEB-8247-1ED7EFD16549}"/>
              </a:ext>
            </a:extLst>
          </p:cNvPr>
          <p:cNvSpPr/>
          <p:nvPr/>
        </p:nvSpPr>
        <p:spPr>
          <a:xfrm>
            <a:off x="3323658" y="3055191"/>
            <a:ext cx="5523973" cy="250394"/>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10" name="Rectangle 9">
            <a:extLst>
              <a:ext uri="{FF2B5EF4-FFF2-40B4-BE49-F238E27FC236}">
                <a16:creationId xmlns:a16="http://schemas.microsoft.com/office/drawing/2014/main" id="{FB3F2B79-1A8E-42CF-B528-3B3749BF52E6}"/>
              </a:ext>
            </a:extLst>
          </p:cNvPr>
          <p:cNvSpPr/>
          <p:nvPr/>
        </p:nvSpPr>
        <p:spPr>
          <a:xfrm>
            <a:off x="3323658" y="3374797"/>
            <a:ext cx="1696296" cy="2095891"/>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11" name="Rectangle 10">
            <a:extLst>
              <a:ext uri="{FF2B5EF4-FFF2-40B4-BE49-F238E27FC236}">
                <a16:creationId xmlns:a16="http://schemas.microsoft.com/office/drawing/2014/main" id="{5B31DAA8-5D7D-46B1-8975-E232EE353541}"/>
              </a:ext>
            </a:extLst>
          </p:cNvPr>
          <p:cNvSpPr/>
          <p:nvPr/>
        </p:nvSpPr>
        <p:spPr>
          <a:xfrm>
            <a:off x="5253004" y="3374797"/>
            <a:ext cx="1696296" cy="2095891"/>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12" name="Rectangle 11">
            <a:extLst>
              <a:ext uri="{FF2B5EF4-FFF2-40B4-BE49-F238E27FC236}">
                <a16:creationId xmlns:a16="http://schemas.microsoft.com/office/drawing/2014/main" id="{E7AECFFE-D9E5-4EC1-AC1B-4AC2F7951223}"/>
              </a:ext>
            </a:extLst>
          </p:cNvPr>
          <p:cNvSpPr/>
          <p:nvPr/>
        </p:nvSpPr>
        <p:spPr>
          <a:xfrm>
            <a:off x="7151336" y="3374797"/>
            <a:ext cx="1696296" cy="2095891"/>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sp>
        <p:nvSpPr>
          <p:cNvPr id="13" name="Rectangle 12">
            <a:extLst>
              <a:ext uri="{FF2B5EF4-FFF2-40B4-BE49-F238E27FC236}">
                <a16:creationId xmlns:a16="http://schemas.microsoft.com/office/drawing/2014/main" id="{0F5B77C1-DAC1-4348-B208-A5E118A025D7}"/>
              </a:ext>
            </a:extLst>
          </p:cNvPr>
          <p:cNvSpPr/>
          <p:nvPr/>
        </p:nvSpPr>
        <p:spPr>
          <a:xfrm>
            <a:off x="3323658" y="5559753"/>
            <a:ext cx="97197" cy="12009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400"/>
              </a:spcAft>
            </a:pPr>
            <a:endParaRPr lang="en-US" sz="1200" b="1" dirty="0">
              <a:solidFill>
                <a:schemeClr val="bg1"/>
              </a:solidFill>
              <a:latin typeface="+mj-lt"/>
            </a:endParaRPr>
          </a:p>
        </p:txBody>
      </p:sp>
      <p:cxnSp>
        <p:nvCxnSpPr>
          <p:cNvPr id="15" name="Straight Connector 14">
            <a:extLst>
              <a:ext uri="{FF2B5EF4-FFF2-40B4-BE49-F238E27FC236}">
                <a16:creationId xmlns:a16="http://schemas.microsoft.com/office/drawing/2014/main" id="{6EA77E63-E0CF-41CE-A5E3-F2D876DF8C73}"/>
              </a:ext>
            </a:extLst>
          </p:cNvPr>
          <p:cNvCxnSpPr/>
          <p:nvPr/>
        </p:nvCxnSpPr>
        <p:spPr>
          <a:xfrm>
            <a:off x="2362200" y="5626507"/>
            <a:ext cx="1005840"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271ACD0-63F3-4D48-8A92-DABE50FD4ADE}"/>
              </a:ext>
            </a:extLst>
          </p:cNvPr>
          <p:cNvSpPr/>
          <p:nvPr/>
        </p:nvSpPr>
        <p:spPr>
          <a:xfrm>
            <a:off x="1186878" y="5494238"/>
            <a:ext cx="1175322" cy="249299"/>
          </a:xfrm>
          <a:prstGeom prst="rect">
            <a:avLst/>
          </a:prstGeom>
        </p:spPr>
        <p:txBody>
          <a:bodyPr wrap="none" anchor="ctr">
            <a:spAutoFit/>
          </a:bodyPr>
          <a:lstStyle/>
          <a:p>
            <a:pPr algn="r">
              <a:lnSpc>
                <a:spcPct val="85000"/>
              </a:lnSpc>
              <a:spcBef>
                <a:spcPts val="200"/>
              </a:spcBef>
              <a:spcAft>
                <a:spcPts val="400"/>
              </a:spcAft>
            </a:pPr>
            <a:r>
              <a:rPr lang="en-US" sz="1200" b="1" dirty="0">
                <a:solidFill>
                  <a:schemeClr val="accent1"/>
                </a:solidFill>
                <a:latin typeface="+mj-lt"/>
              </a:rPr>
              <a:t>Page Number</a:t>
            </a:r>
          </a:p>
        </p:txBody>
      </p:sp>
      <p:cxnSp>
        <p:nvCxnSpPr>
          <p:cNvPr id="17" name="Straight Connector 16">
            <a:extLst>
              <a:ext uri="{FF2B5EF4-FFF2-40B4-BE49-F238E27FC236}">
                <a16:creationId xmlns:a16="http://schemas.microsoft.com/office/drawing/2014/main" id="{C0E8DE8D-C5B9-4890-B5A3-261FB9348ED6}"/>
              </a:ext>
            </a:extLst>
          </p:cNvPr>
          <p:cNvCxnSpPr/>
          <p:nvPr/>
        </p:nvCxnSpPr>
        <p:spPr>
          <a:xfrm flipH="1">
            <a:off x="8770620" y="3784541"/>
            <a:ext cx="609600"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B32491E-5E2A-4779-9912-8D4AF3D7007F}"/>
              </a:ext>
            </a:extLst>
          </p:cNvPr>
          <p:cNvSpPr/>
          <p:nvPr/>
        </p:nvSpPr>
        <p:spPr>
          <a:xfrm>
            <a:off x="9380220" y="3675000"/>
            <a:ext cx="2273064" cy="1031051"/>
          </a:xfrm>
          <a:prstGeom prst="rect">
            <a:avLst/>
          </a:prstGeom>
        </p:spPr>
        <p:txBody>
          <a:bodyPr wrap="square" anchor="t">
            <a:spAutoFit/>
          </a:bodyPr>
          <a:lstStyle/>
          <a:p>
            <a:pPr>
              <a:lnSpc>
                <a:spcPct val="85000"/>
              </a:lnSpc>
              <a:spcBef>
                <a:spcPts val="200"/>
              </a:spcBef>
              <a:spcAft>
                <a:spcPts val="400"/>
              </a:spcAft>
            </a:pPr>
            <a:r>
              <a:rPr lang="en-US" sz="1200" b="1" dirty="0">
                <a:solidFill>
                  <a:schemeClr val="accent1"/>
                </a:solidFill>
                <a:latin typeface="+mj-lt"/>
              </a:rPr>
              <a:t>Content Placeholders</a:t>
            </a:r>
          </a:p>
          <a:p>
            <a:pPr marL="171450" indent="-171450">
              <a:lnSpc>
                <a:spcPct val="85000"/>
              </a:lnSpc>
              <a:spcBef>
                <a:spcPts val="200"/>
              </a:spcBef>
              <a:spcAft>
                <a:spcPts val="400"/>
              </a:spcAft>
              <a:buFont typeface="Arial" panose="020B0604020202020204" pitchFamily="34" charset="0"/>
              <a:buChar char="•"/>
            </a:pPr>
            <a:r>
              <a:rPr lang="en-US" sz="1200" dirty="0">
                <a:latin typeface="+mj-lt"/>
              </a:rPr>
              <a:t>Can contain: </a:t>
            </a:r>
            <a:r>
              <a:rPr lang="en-US" sz="1200" b="1" dirty="0">
                <a:latin typeface="+mj-lt"/>
              </a:rPr>
              <a:t>Text, Charts</a:t>
            </a:r>
          </a:p>
          <a:p>
            <a:pPr marL="171450" indent="-171450">
              <a:lnSpc>
                <a:spcPct val="85000"/>
              </a:lnSpc>
              <a:spcBef>
                <a:spcPts val="200"/>
              </a:spcBef>
              <a:spcAft>
                <a:spcPts val="400"/>
              </a:spcAft>
              <a:buFont typeface="Arial" panose="020B0604020202020204" pitchFamily="34" charset="0"/>
              <a:buChar char="•"/>
            </a:pPr>
            <a:r>
              <a:rPr lang="en-US" sz="1200" dirty="0">
                <a:latin typeface="+mj-lt"/>
              </a:rPr>
              <a:t>Use placeholders to align objects such as </a:t>
            </a:r>
            <a:r>
              <a:rPr lang="en-US" sz="1200" b="1" dirty="0">
                <a:latin typeface="+mj-lt"/>
              </a:rPr>
              <a:t>product photography </a:t>
            </a:r>
            <a:r>
              <a:rPr lang="en-US" sz="1200" dirty="0">
                <a:latin typeface="+mj-lt"/>
              </a:rPr>
              <a:t>or </a:t>
            </a:r>
            <a:r>
              <a:rPr lang="en-US" sz="1200" b="1" dirty="0">
                <a:latin typeface="+mj-lt"/>
              </a:rPr>
              <a:t>tables</a:t>
            </a:r>
            <a:endParaRPr lang="en-US" sz="1050" b="1" dirty="0">
              <a:latin typeface="+mj-lt"/>
            </a:endParaRPr>
          </a:p>
        </p:txBody>
      </p:sp>
      <p:cxnSp>
        <p:nvCxnSpPr>
          <p:cNvPr id="19" name="Straight Connector 18">
            <a:extLst>
              <a:ext uri="{FF2B5EF4-FFF2-40B4-BE49-F238E27FC236}">
                <a16:creationId xmlns:a16="http://schemas.microsoft.com/office/drawing/2014/main" id="{2FF0BA86-3E35-4C81-80C8-2861A23B5F34}"/>
              </a:ext>
            </a:extLst>
          </p:cNvPr>
          <p:cNvCxnSpPr/>
          <p:nvPr/>
        </p:nvCxnSpPr>
        <p:spPr>
          <a:xfrm>
            <a:off x="2743200" y="3180388"/>
            <a:ext cx="624840"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5223F7F-ABB2-4E90-91EA-A463D8622FC5}"/>
              </a:ext>
            </a:extLst>
          </p:cNvPr>
          <p:cNvSpPr/>
          <p:nvPr/>
        </p:nvSpPr>
        <p:spPr>
          <a:xfrm>
            <a:off x="1077358" y="3055739"/>
            <a:ext cx="1665842" cy="249299"/>
          </a:xfrm>
          <a:prstGeom prst="rect">
            <a:avLst/>
          </a:prstGeom>
        </p:spPr>
        <p:txBody>
          <a:bodyPr wrap="none" anchor="ctr">
            <a:spAutoFit/>
          </a:bodyPr>
          <a:lstStyle/>
          <a:p>
            <a:pPr algn="r">
              <a:lnSpc>
                <a:spcPct val="85000"/>
              </a:lnSpc>
              <a:spcBef>
                <a:spcPts val="200"/>
              </a:spcBef>
              <a:spcAft>
                <a:spcPts val="400"/>
              </a:spcAft>
            </a:pPr>
            <a:r>
              <a:rPr lang="en-US" sz="1200" b="1" dirty="0">
                <a:solidFill>
                  <a:schemeClr val="accent1"/>
                </a:solidFill>
                <a:latin typeface="+mj-lt"/>
              </a:rPr>
              <a:t>Subtitle Placeholder</a:t>
            </a:r>
          </a:p>
        </p:txBody>
      </p:sp>
      <p:cxnSp>
        <p:nvCxnSpPr>
          <p:cNvPr id="21" name="Straight Connector 20">
            <a:extLst>
              <a:ext uri="{FF2B5EF4-FFF2-40B4-BE49-F238E27FC236}">
                <a16:creationId xmlns:a16="http://schemas.microsoft.com/office/drawing/2014/main" id="{E37CCE8F-8FF6-4B89-B1B6-4CE041BE0F25}"/>
              </a:ext>
            </a:extLst>
          </p:cNvPr>
          <p:cNvCxnSpPr/>
          <p:nvPr/>
        </p:nvCxnSpPr>
        <p:spPr>
          <a:xfrm>
            <a:off x="2362200" y="2827616"/>
            <a:ext cx="1005840"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0259FF1-F02D-43C4-94A9-FBA0FE89D5B9}"/>
              </a:ext>
            </a:extLst>
          </p:cNvPr>
          <p:cNvSpPr/>
          <p:nvPr/>
        </p:nvSpPr>
        <p:spPr>
          <a:xfrm>
            <a:off x="947582" y="2702967"/>
            <a:ext cx="1414618" cy="249299"/>
          </a:xfrm>
          <a:prstGeom prst="rect">
            <a:avLst/>
          </a:prstGeom>
        </p:spPr>
        <p:txBody>
          <a:bodyPr wrap="none" anchor="ctr">
            <a:spAutoFit/>
          </a:bodyPr>
          <a:lstStyle/>
          <a:p>
            <a:pPr algn="r">
              <a:lnSpc>
                <a:spcPct val="85000"/>
              </a:lnSpc>
              <a:spcBef>
                <a:spcPts val="200"/>
              </a:spcBef>
              <a:spcAft>
                <a:spcPts val="400"/>
              </a:spcAft>
            </a:pPr>
            <a:r>
              <a:rPr lang="en-US" sz="1200" b="1" dirty="0">
                <a:solidFill>
                  <a:schemeClr val="accent1"/>
                </a:solidFill>
                <a:latin typeface="+mj-lt"/>
              </a:rPr>
              <a:t>Title Placeholder</a:t>
            </a:r>
          </a:p>
        </p:txBody>
      </p:sp>
      <p:cxnSp>
        <p:nvCxnSpPr>
          <p:cNvPr id="23" name="Straight Connector 22">
            <a:extLst>
              <a:ext uri="{FF2B5EF4-FFF2-40B4-BE49-F238E27FC236}">
                <a16:creationId xmlns:a16="http://schemas.microsoft.com/office/drawing/2014/main" id="{85F44E4B-8254-46C3-B73B-FC66305154A5}"/>
              </a:ext>
            </a:extLst>
          </p:cNvPr>
          <p:cNvCxnSpPr/>
          <p:nvPr/>
        </p:nvCxnSpPr>
        <p:spPr>
          <a:xfrm>
            <a:off x="6096000" y="2141220"/>
            <a:ext cx="0" cy="35814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6ED1E98-9E63-41C4-9F0F-2206C97D8174}"/>
              </a:ext>
            </a:extLst>
          </p:cNvPr>
          <p:cNvSpPr/>
          <p:nvPr/>
        </p:nvSpPr>
        <p:spPr>
          <a:xfrm>
            <a:off x="5345715" y="1878815"/>
            <a:ext cx="1494320" cy="249299"/>
          </a:xfrm>
          <a:prstGeom prst="rect">
            <a:avLst/>
          </a:prstGeom>
        </p:spPr>
        <p:txBody>
          <a:bodyPr wrap="none" anchor="ctr">
            <a:spAutoFit/>
          </a:bodyPr>
          <a:lstStyle/>
          <a:p>
            <a:pPr algn="ctr">
              <a:lnSpc>
                <a:spcPct val="85000"/>
              </a:lnSpc>
              <a:spcBef>
                <a:spcPts val="200"/>
              </a:spcBef>
              <a:spcAft>
                <a:spcPts val="400"/>
              </a:spcAft>
            </a:pPr>
            <a:r>
              <a:rPr lang="en-US" sz="1200" b="1" dirty="0">
                <a:solidFill>
                  <a:schemeClr val="accent1"/>
                </a:solidFill>
                <a:latin typeface="+mj-lt"/>
              </a:rPr>
              <a:t>Slide Background</a:t>
            </a:r>
          </a:p>
        </p:txBody>
      </p:sp>
      <p:cxnSp>
        <p:nvCxnSpPr>
          <p:cNvPr id="27" name="Straight Connector 26">
            <a:extLst>
              <a:ext uri="{FF2B5EF4-FFF2-40B4-BE49-F238E27FC236}">
                <a16:creationId xmlns:a16="http://schemas.microsoft.com/office/drawing/2014/main" id="{85F55E79-4E9B-405E-A267-32EC139E91D5}"/>
              </a:ext>
            </a:extLst>
          </p:cNvPr>
          <p:cNvCxnSpPr/>
          <p:nvPr/>
        </p:nvCxnSpPr>
        <p:spPr>
          <a:xfrm flipH="1">
            <a:off x="6840035" y="3784541"/>
            <a:ext cx="1876923"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EE328A-1EAE-4CD3-B4E8-F5D792D30794}"/>
              </a:ext>
            </a:extLst>
          </p:cNvPr>
          <p:cNvCxnSpPr/>
          <p:nvPr/>
        </p:nvCxnSpPr>
        <p:spPr>
          <a:xfrm flipH="1">
            <a:off x="4908204" y="3784541"/>
            <a:ext cx="1876923" cy="0"/>
          </a:xfrm>
          <a:prstGeom prst="line">
            <a:avLst/>
          </a:prstGeom>
          <a:ln w="1270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108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428C5-13B8-471F-957A-00266D36233D}"/>
              </a:ext>
            </a:extLst>
          </p:cNvPr>
          <p:cNvSpPr>
            <a:spLocks noGrp="1"/>
          </p:cNvSpPr>
          <p:nvPr>
            <p:ph type="title"/>
          </p:nvPr>
        </p:nvSpPr>
        <p:spPr/>
        <p:txBody>
          <a:bodyPr/>
          <a:lstStyle/>
          <a:p>
            <a:r>
              <a:rPr lang="en-US"/>
              <a:t>Placeholder text</a:t>
            </a:r>
            <a:endParaRPr lang="en-US" dirty="0"/>
          </a:p>
        </p:txBody>
      </p:sp>
      <p:sp>
        <p:nvSpPr>
          <p:cNvPr id="5" name="Content Placeholder 4">
            <a:extLst>
              <a:ext uri="{FF2B5EF4-FFF2-40B4-BE49-F238E27FC236}">
                <a16:creationId xmlns:a16="http://schemas.microsoft.com/office/drawing/2014/main" id="{EC84EBEC-51A0-4BFC-A4AE-E51EB00CA772}"/>
              </a:ext>
            </a:extLst>
          </p:cNvPr>
          <p:cNvSpPr>
            <a:spLocks noGrp="1"/>
          </p:cNvSpPr>
          <p:nvPr>
            <p:ph idx="1"/>
          </p:nvPr>
        </p:nvSpPr>
        <p:spPr/>
        <p:txBody>
          <a:bodyPr/>
          <a:lstStyle/>
          <a:p>
            <a:pPr lvl="4"/>
            <a:r>
              <a:rPr lang="en-US" dirty="0"/>
              <a:t>PowerPoint has 9 levels of text styles </a:t>
            </a:r>
          </a:p>
          <a:p>
            <a:pPr lvl="5"/>
            <a:r>
              <a:rPr lang="en-US" dirty="0"/>
              <a:t>These can be navigated by:</a:t>
            </a:r>
          </a:p>
          <a:p>
            <a:pPr lvl="6"/>
            <a:r>
              <a:rPr lang="en-US" b="1" dirty="0"/>
              <a:t>Demote</a:t>
            </a:r>
            <a:r>
              <a:rPr lang="en-US" dirty="0"/>
              <a:t> (down a level) by </a:t>
            </a:r>
            <a:br>
              <a:rPr lang="en-US" dirty="0"/>
            </a:br>
            <a:r>
              <a:rPr lang="en-US" dirty="0"/>
              <a:t>pressing TAB</a:t>
            </a:r>
          </a:p>
          <a:p>
            <a:pPr lvl="6"/>
            <a:r>
              <a:rPr lang="en-US" b="1" dirty="0"/>
              <a:t>Promote </a:t>
            </a:r>
            <a:r>
              <a:rPr lang="en-US" dirty="0"/>
              <a:t>(up a level) by </a:t>
            </a:r>
            <a:br>
              <a:rPr lang="en-US" dirty="0"/>
            </a:br>
            <a:r>
              <a:rPr lang="en-US" dirty="0"/>
              <a:t>pressing SHIFT + TAB</a:t>
            </a:r>
          </a:p>
          <a:p>
            <a:pPr lvl="6"/>
            <a:r>
              <a:rPr lang="en-US" dirty="0"/>
              <a:t>Bullet levels can be mixed-and-matched base on your content need</a:t>
            </a:r>
          </a:p>
        </p:txBody>
      </p:sp>
      <p:sp>
        <p:nvSpPr>
          <p:cNvPr id="7" name="Content Placeholder 6">
            <a:extLst>
              <a:ext uri="{FF2B5EF4-FFF2-40B4-BE49-F238E27FC236}">
                <a16:creationId xmlns:a16="http://schemas.microsoft.com/office/drawing/2014/main" id="{B175BA2D-C126-4493-BA17-13650735C41C}"/>
              </a:ext>
            </a:extLst>
          </p:cNvPr>
          <p:cNvSpPr>
            <a:spLocks noGrp="1"/>
          </p:cNvSpPr>
          <p:nvPr>
            <p:ph idx="14"/>
          </p:nvPr>
        </p:nvSpPr>
        <p:spPr/>
        <p:txBody>
          <a:bodyPr/>
          <a:lstStyle/>
          <a:p>
            <a:pPr lvl="4"/>
            <a:r>
              <a:rPr lang="en-US"/>
              <a:t>Primary levels:</a:t>
            </a:r>
          </a:p>
          <a:p>
            <a:pPr lvl="5"/>
            <a:r>
              <a:rPr lang="en-US"/>
              <a:t>light content</a:t>
            </a:r>
          </a:p>
          <a:p>
            <a:r>
              <a:rPr lang="en-US"/>
              <a:t>Bullet level one</a:t>
            </a:r>
          </a:p>
          <a:p>
            <a:pPr lvl="1"/>
            <a:r>
              <a:rPr lang="en-US"/>
              <a:t>Bullet level two</a:t>
            </a:r>
          </a:p>
          <a:p>
            <a:pPr lvl="2"/>
            <a:r>
              <a:rPr lang="en-US"/>
              <a:t>Bullet level three</a:t>
            </a:r>
          </a:p>
          <a:p>
            <a:pPr lvl="3"/>
            <a:r>
              <a:rPr lang="en-US"/>
              <a:t>Bullet level four</a:t>
            </a:r>
            <a:endParaRPr lang="en-US" dirty="0"/>
          </a:p>
        </p:txBody>
      </p:sp>
      <p:sp>
        <p:nvSpPr>
          <p:cNvPr id="13" name="Content Placeholder 12">
            <a:extLst>
              <a:ext uri="{FF2B5EF4-FFF2-40B4-BE49-F238E27FC236}">
                <a16:creationId xmlns:a16="http://schemas.microsoft.com/office/drawing/2014/main" id="{9FDB0967-609C-4169-ADD8-9AD52DE9DF23}"/>
              </a:ext>
            </a:extLst>
          </p:cNvPr>
          <p:cNvSpPr>
            <a:spLocks noGrp="1"/>
          </p:cNvSpPr>
          <p:nvPr>
            <p:ph idx="15"/>
          </p:nvPr>
        </p:nvSpPr>
        <p:spPr>
          <a:xfrm>
            <a:off x="8131047" y="2129341"/>
            <a:ext cx="3586819" cy="4040682"/>
          </a:xfrm>
        </p:spPr>
        <p:txBody>
          <a:bodyPr/>
          <a:lstStyle/>
          <a:p>
            <a:pPr lvl="4"/>
            <a:r>
              <a:rPr lang="en-US"/>
              <a:t>Secondary levels:</a:t>
            </a:r>
          </a:p>
          <a:p>
            <a:pPr lvl="5"/>
            <a:r>
              <a:rPr lang="en-US"/>
              <a:t>heavy content</a:t>
            </a:r>
          </a:p>
          <a:p>
            <a:pPr lvl="4"/>
            <a:r>
              <a:rPr lang="en-US"/>
              <a:t>Bullet level five: Headlines</a:t>
            </a:r>
          </a:p>
          <a:p>
            <a:pPr lvl="5"/>
            <a:r>
              <a:rPr lang="en-US"/>
              <a:t>Bullet level six: Subhead </a:t>
            </a:r>
          </a:p>
          <a:p>
            <a:pPr lvl="6"/>
            <a:r>
              <a:rPr lang="en-US"/>
              <a:t>Bullet level seven: Body copy</a:t>
            </a:r>
          </a:p>
          <a:p>
            <a:pPr lvl="7"/>
            <a:r>
              <a:rPr lang="en-US"/>
              <a:t>Bullet level eight: Primary bullet</a:t>
            </a:r>
          </a:p>
          <a:p>
            <a:pPr lvl="8"/>
            <a:r>
              <a:rPr lang="en-US"/>
              <a:t>Bullet level nine: Secondary bullet</a:t>
            </a:r>
            <a:endParaRPr lang="en-US" dirty="0"/>
          </a:p>
        </p:txBody>
      </p:sp>
      <p:sp>
        <p:nvSpPr>
          <p:cNvPr id="6" name="Text Placeholder 5">
            <a:extLst>
              <a:ext uri="{FF2B5EF4-FFF2-40B4-BE49-F238E27FC236}">
                <a16:creationId xmlns:a16="http://schemas.microsoft.com/office/drawing/2014/main" id="{6D4F3960-B616-48F0-A869-D8291DFA77B7}"/>
              </a:ext>
            </a:extLst>
          </p:cNvPr>
          <p:cNvSpPr>
            <a:spLocks noGrp="1"/>
          </p:cNvSpPr>
          <p:nvPr>
            <p:ph type="body" idx="13"/>
          </p:nvPr>
        </p:nvSpPr>
        <p:spPr/>
        <p:txBody>
          <a:bodyPr/>
          <a:lstStyle/>
          <a:p>
            <a:r>
              <a:rPr lang="en-US"/>
              <a:t>Thinking about text formatting and hierarchy</a:t>
            </a:r>
            <a:endParaRPr lang="en-US" dirty="0"/>
          </a:p>
        </p:txBody>
      </p:sp>
      <p:cxnSp>
        <p:nvCxnSpPr>
          <p:cNvPr id="15" name="Straight Connector 14">
            <a:extLst>
              <a:ext uri="{FF2B5EF4-FFF2-40B4-BE49-F238E27FC236}">
                <a16:creationId xmlns:a16="http://schemas.microsoft.com/office/drawing/2014/main" id="{ABEA865A-BD8B-4BF1-9C67-8769D8642277}"/>
              </a:ext>
            </a:extLst>
          </p:cNvPr>
          <p:cNvCxnSpPr>
            <a:cxnSpLocks/>
          </p:cNvCxnSpPr>
          <p:nvPr/>
        </p:nvCxnSpPr>
        <p:spPr>
          <a:xfrm>
            <a:off x="4408425" y="2849880"/>
            <a:ext cx="336905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20427F1-8F8E-4BEE-A348-0481A82D0E15}"/>
              </a:ext>
            </a:extLst>
          </p:cNvPr>
          <p:cNvCxnSpPr>
            <a:cxnSpLocks/>
          </p:cNvCxnSpPr>
          <p:nvPr/>
        </p:nvCxnSpPr>
        <p:spPr>
          <a:xfrm>
            <a:off x="8137144" y="2849880"/>
            <a:ext cx="35062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7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F9304-5468-4485-8869-C2C8C04C6997}"/>
              </a:ext>
            </a:extLst>
          </p:cNvPr>
          <p:cNvSpPr/>
          <p:nvPr/>
        </p:nvSpPr>
        <p:spPr>
          <a:xfrm>
            <a:off x="0" y="0"/>
            <a:ext cx="12192000" cy="6858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2239C2-1FF0-48E3-BF93-8F696FE78203}"/>
              </a:ext>
            </a:extLst>
          </p:cNvPr>
          <p:cNvSpPr/>
          <p:nvPr/>
        </p:nvSpPr>
        <p:spPr>
          <a:xfrm>
            <a:off x="0" y="6172200"/>
            <a:ext cx="12192000" cy="6858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AF5C72-FDC1-4F95-91E5-418FC7512AEB}"/>
              </a:ext>
            </a:extLst>
          </p:cNvPr>
          <p:cNvSpPr/>
          <p:nvPr/>
        </p:nvSpPr>
        <p:spPr>
          <a:xfrm rot="5400000">
            <a:off x="-3086100" y="3086100"/>
            <a:ext cx="6858000" cy="6858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DE1632-E1BD-4635-B4A2-472132126405}"/>
              </a:ext>
            </a:extLst>
          </p:cNvPr>
          <p:cNvSpPr/>
          <p:nvPr/>
        </p:nvSpPr>
        <p:spPr>
          <a:xfrm rot="5400000">
            <a:off x="8420100" y="3086100"/>
            <a:ext cx="6858000" cy="6858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84CF39-20E6-40FC-9CB6-0A5722B3747E}"/>
              </a:ext>
            </a:extLst>
          </p:cNvPr>
          <p:cNvSpPr/>
          <p:nvPr/>
        </p:nvSpPr>
        <p:spPr>
          <a:xfrm rot="5400000">
            <a:off x="805688" y="3255264"/>
            <a:ext cx="6858000" cy="347472"/>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D086429-0853-4B24-B18C-FED44F7D0B24}"/>
              </a:ext>
            </a:extLst>
          </p:cNvPr>
          <p:cNvSpPr/>
          <p:nvPr/>
        </p:nvSpPr>
        <p:spPr>
          <a:xfrm rot="5400000">
            <a:off x="4528312" y="3255264"/>
            <a:ext cx="6858000" cy="347472"/>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AF0EBA-C323-48AE-A2AB-1D1967998A62}"/>
              </a:ext>
            </a:extLst>
          </p:cNvPr>
          <p:cNvSpPr/>
          <p:nvPr/>
        </p:nvSpPr>
        <p:spPr>
          <a:xfrm>
            <a:off x="0" y="1512321"/>
            <a:ext cx="12192000" cy="6858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FD239-7249-47D9-B853-279F855CFF5A}"/>
              </a:ext>
            </a:extLst>
          </p:cNvPr>
          <p:cNvSpPr>
            <a:spLocks noGrp="1"/>
          </p:cNvSpPr>
          <p:nvPr>
            <p:ph type="title"/>
          </p:nvPr>
        </p:nvSpPr>
        <p:spPr/>
        <p:txBody>
          <a:bodyPr/>
          <a:lstStyle/>
          <a:p>
            <a:r>
              <a:rPr lang="en-US"/>
              <a:t>The design grid</a:t>
            </a:r>
            <a:endParaRPr lang="en-US" dirty="0"/>
          </a:p>
        </p:txBody>
      </p:sp>
      <p:grpSp>
        <p:nvGrpSpPr>
          <p:cNvPr id="11" name="Group 10">
            <a:extLst>
              <a:ext uri="{FF2B5EF4-FFF2-40B4-BE49-F238E27FC236}">
                <a16:creationId xmlns:a16="http://schemas.microsoft.com/office/drawing/2014/main" id="{FA068648-1B60-4EA8-B9F6-5BAEDA86BBCC}"/>
              </a:ext>
            </a:extLst>
          </p:cNvPr>
          <p:cNvGrpSpPr/>
          <p:nvPr/>
        </p:nvGrpSpPr>
        <p:grpSpPr>
          <a:xfrm>
            <a:off x="432558" y="3965226"/>
            <a:ext cx="1688953" cy="327782"/>
            <a:chOff x="334580" y="3872610"/>
            <a:chExt cx="1688953" cy="327782"/>
          </a:xfrm>
        </p:grpSpPr>
        <p:cxnSp>
          <p:nvCxnSpPr>
            <p:cNvPr id="12" name="Straight Connector 11">
              <a:extLst>
                <a:ext uri="{FF2B5EF4-FFF2-40B4-BE49-F238E27FC236}">
                  <a16:creationId xmlns:a16="http://schemas.microsoft.com/office/drawing/2014/main" id="{B4090BE9-5781-4A33-B944-82D6778D8335}"/>
                </a:ext>
              </a:extLst>
            </p:cNvPr>
            <p:cNvCxnSpPr>
              <a:cxnSpLocks/>
            </p:cNvCxnSpPr>
            <p:nvPr/>
          </p:nvCxnSpPr>
          <p:spPr>
            <a:xfrm flipH="1">
              <a:off x="334580" y="4042199"/>
              <a:ext cx="575587" cy="0"/>
            </a:xfrm>
            <a:prstGeom prst="line">
              <a:avLst/>
            </a:prstGeom>
            <a:ln w="6350">
              <a:solidFill>
                <a:schemeClr val="accent1"/>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D99598D-DFE1-49E4-A968-D848FA08D64C}"/>
                </a:ext>
              </a:extLst>
            </p:cNvPr>
            <p:cNvSpPr/>
            <p:nvPr/>
          </p:nvSpPr>
          <p:spPr>
            <a:xfrm>
              <a:off x="910166" y="3872610"/>
              <a:ext cx="1113367" cy="327782"/>
            </a:xfrm>
            <a:prstGeom prst="rect">
              <a:avLst/>
            </a:prstGeom>
          </p:spPr>
          <p:txBody>
            <a:bodyPr wrap="square" anchor="ctr">
              <a:spAutoFit/>
            </a:bodyPr>
            <a:lstStyle/>
            <a:p>
              <a:pPr>
                <a:lnSpc>
                  <a:spcPct val="85000"/>
                </a:lnSpc>
                <a:spcBef>
                  <a:spcPts val="200"/>
                </a:spcBef>
                <a:spcAft>
                  <a:spcPts val="400"/>
                </a:spcAft>
              </a:pPr>
              <a:r>
                <a:rPr lang="en-US" kern="100" spc="-50" dirty="0">
                  <a:solidFill>
                    <a:schemeClr val="accent1"/>
                  </a:solidFill>
                </a:rPr>
                <a:t>Margins</a:t>
              </a:r>
            </a:p>
          </p:txBody>
        </p:sp>
      </p:grpSp>
      <p:grpSp>
        <p:nvGrpSpPr>
          <p:cNvPr id="14" name="Group 13">
            <a:extLst>
              <a:ext uri="{FF2B5EF4-FFF2-40B4-BE49-F238E27FC236}">
                <a16:creationId xmlns:a16="http://schemas.microsoft.com/office/drawing/2014/main" id="{09918EEE-1DB2-42B1-87DD-0661095E2E7C}"/>
              </a:ext>
            </a:extLst>
          </p:cNvPr>
          <p:cNvGrpSpPr/>
          <p:nvPr/>
        </p:nvGrpSpPr>
        <p:grpSpPr>
          <a:xfrm>
            <a:off x="2718637" y="2464455"/>
            <a:ext cx="1458461" cy="1060290"/>
            <a:chOff x="1022419" y="2371839"/>
            <a:chExt cx="1458461" cy="1060290"/>
          </a:xfrm>
        </p:grpSpPr>
        <p:cxnSp>
          <p:nvCxnSpPr>
            <p:cNvPr id="15" name="Straight Connector 14">
              <a:extLst>
                <a:ext uri="{FF2B5EF4-FFF2-40B4-BE49-F238E27FC236}">
                  <a16:creationId xmlns:a16="http://schemas.microsoft.com/office/drawing/2014/main" id="{2A67CC33-270E-4215-9FD2-6476510C4B4A}"/>
                </a:ext>
              </a:extLst>
            </p:cNvPr>
            <p:cNvCxnSpPr/>
            <p:nvPr/>
          </p:nvCxnSpPr>
          <p:spPr>
            <a:xfrm>
              <a:off x="2013621" y="2543599"/>
              <a:ext cx="467259" cy="0"/>
            </a:xfrm>
            <a:prstGeom prst="line">
              <a:avLst/>
            </a:prstGeom>
            <a:ln w="6350">
              <a:solidFill>
                <a:schemeClr val="accent2"/>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8A52566-2D2A-492C-8BEA-54FA6131B679}"/>
                </a:ext>
              </a:extLst>
            </p:cNvPr>
            <p:cNvSpPr/>
            <p:nvPr/>
          </p:nvSpPr>
          <p:spPr>
            <a:xfrm>
              <a:off x="1022419" y="2371839"/>
              <a:ext cx="991203" cy="1060290"/>
            </a:xfrm>
            <a:prstGeom prst="rect">
              <a:avLst/>
            </a:prstGeom>
          </p:spPr>
          <p:txBody>
            <a:bodyPr wrap="square" anchor="ctr">
              <a:spAutoFit/>
            </a:bodyPr>
            <a:lstStyle/>
            <a:p>
              <a:pPr algn="ctr">
                <a:lnSpc>
                  <a:spcPct val="85000"/>
                </a:lnSpc>
                <a:spcBef>
                  <a:spcPts val="200"/>
                </a:spcBef>
                <a:spcAft>
                  <a:spcPts val="400"/>
                </a:spcAft>
              </a:pPr>
              <a:r>
                <a:rPr lang="en-US" kern="100" spc="-50" dirty="0">
                  <a:solidFill>
                    <a:schemeClr val="accent2"/>
                  </a:solidFill>
                </a:rPr>
                <a:t>Gutters</a:t>
              </a:r>
              <a:br>
                <a:rPr lang="en-US" kern="100" spc="-50" dirty="0">
                  <a:solidFill>
                    <a:schemeClr val="accent1"/>
                  </a:solidFill>
                </a:rPr>
              </a:br>
              <a:r>
                <a:rPr lang="en-US" sz="1400" kern="100" spc="-50" dirty="0">
                  <a:solidFill>
                    <a:schemeClr val="tx2">
                      <a:lumMod val="75000"/>
                    </a:schemeClr>
                  </a:solidFill>
                </a:rPr>
                <a:t>add or subtract to create columns</a:t>
              </a:r>
              <a:endParaRPr lang="en-US" kern="100" spc="-50" dirty="0">
                <a:solidFill>
                  <a:schemeClr val="tx2">
                    <a:lumMod val="75000"/>
                  </a:schemeClr>
                </a:solidFill>
              </a:endParaRPr>
            </a:p>
          </p:txBody>
        </p:sp>
      </p:grpSp>
      <p:cxnSp>
        <p:nvCxnSpPr>
          <p:cNvPr id="18" name="Straight Connector 17">
            <a:extLst>
              <a:ext uri="{FF2B5EF4-FFF2-40B4-BE49-F238E27FC236}">
                <a16:creationId xmlns:a16="http://schemas.microsoft.com/office/drawing/2014/main" id="{E8830B37-B7B1-4944-A71A-DFF453655781}"/>
              </a:ext>
            </a:extLst>
          </p:cNvPr>
          <p:cNvCxnSpPr>
            <a:cxnSpLocks/>
            <a:stCxn id="20" idx="3"/>
          </p:cNvCxnSpPr>
          <p:nvPr/>
        </p:nvCxnSpPr>
        <p:spPr>
          <a:xfrm>
            <a:off x="7253361" y="4178395"/>
            <a:ext cx="696840" cy="0"/>
          </a:xfrm>
          <a:prstGeom prst="line">
            <a:avLst/>
          </a:prstGeom>
          <a:ln w="6350">
            <a:solidFill>
              <a:schemeClr val="accent2"/>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A35FC5-E10C-48C1-AD34-49B86D269E22}"/>
              </a:ext>
            </a:extLst>
          </p:cNvPr>
          <p:cNvCxnSpPr>
            <a:cxnSpLocks/>
            <a:stCxn id="20" idx="1"/>
          </p:cNvCxnSpPr>
          <p:nvPr/>
        </p:nvCxnSpPr>
        <p:spPr>
          <a:xfrm flipH="1">
            <a:off x="4267202" y="4178395"/>
            <a:ext cx="671438" cy="5696"/>
          </a:xfrm>
          <a:prstGeom prst="line">
            <a:avLst/>
          </a:prstGeom>
          <a:ln w="6350">
            <a:solidFill>
              <a:schemeClr val="accent2"/>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5C8C73D-F8E9-459C-AC17-8FDA2A57BFC6}"/>
              </a:ext>
            </a:extLst>
          </p:cNvPr>
          <p:cNvSpPr/>
          <p:nvPr/>
        </p:nvSpPr>
        <p:spPr>
          <a:xfrm>
            <a:off x="4938640" y="3792135"/>
            <a:ext cx="2314721" cy="772519"/>
          </a:xfrm>
          <a:prstGeom prst="rect">
            <a:avLst/>
          </a:prstGeom>
        </p:spPr>
        <p:txBody>
          <a:bodyPr wrap="square" anchor="ctr">
            <a:spAutoFit/>
          </a:bodyPr>
          <a:lstStyle/>
          <a:p>
            <a:pPr algn="ctr">
              <a:lnSpc>
                <a:spcPct val="85000"/>
              </a:lnSpc>
              <a:spcBef>
                <a:spcPts val="200"/>
              </a:spcBef>
              <a:spcAft>
                <a:spcPts val="400"/>
              </a:spcAft>
            </a:pPr>
            <a:r>
              <a:rPr lang="en-US" kern="100" spc="-50" dirty="0">
                <a:solidFill>
                  <a:schemeClr val="accent2"/>
                </a:solidFill>
              </a:rPr>
              <a:t>Distribute gutters </a:t>
            </a:r>
            <a:br>
              <a:rPr lang="en-US" kern="100" spc="-50" dirty="0">
                <a:solidFill>
                  <a:schemeClr val="accent2"/>
                </a:solidFill>
              </a:rPr>
            </a:br>
            <a:r>
              <a:rPr lang="en-US" kern="100" spc="-50" dirty="0">
                <a:solidFill>
                  <a:schemeClr val="accent2"/>
                </a:solidFill>
              </a:rPr>
              <a:t>evenly between margins</a:t>
            </a:r>
            <a:br>
              <a:rPr lang="en-US" kern="100" spc="-50" dirty="0">
                <a:solidFill>
                  <a:schemeClr val="accent2"/>
                </a:solidFill>
              </a:rPr>
            </a:br>
            <a:r>
              <a:rPr lang="en-US" sz="1600" i="1" kern="100" spc="-50" dirty="0">
                <a:solidFill>
                  <a:schemeClr val="accent2"/>
                </a:solidFill>
              </a:rPr>
              <a:t>(</a:t>
            </a:r>
            <a:r>
              <a:rPr lang="en-US" sz="1400" b="1" i="1" kern="100" spc="-50" dirty="0">
                <a:solidFill>
                  <a:schemeClr val="accent2"/>
                </a:solidFill>
              </a:rPr>
              <a:t>Duplicate for up to 12 columns)</a:t>
            </a:r>
            <a:endParaRPr lang="en-US" b="1" i="1" kern="100" spc="-50" dirty="0">
              <a:solidFill>
                <a:schemeClr val="accent2"/>
              </a:solidFill>
            </a:endParaRPr>
          </a:p>
        </p:txBody>
      </p:sp>
      <p:cxnSp>
        <p:nvCxnSpPr>
          <p:cNvPr id="21" name="Straight Connector 20">
            <a:extLst>
              <a:ext uri="{FF2B5EF4-FFF2-40B4-BE49-F238E27FC236}">
                <a16:creationId xmlns:a16="http://schemas.microsoft.com/office/drawing/2014/main" id="{B25A1777-35AD-4190-A9D2-C4272D84966D}"/>
              </a:ext>
            </a:extLst>
          </p:cNvPr>
          <p:cNvCxnSpPr>
            <a:cxnSpLocks/>
          </p:cNvCxnSpPr>
          <p:nvPr/>
        </p:nvCxnSpPr>
        <p:spPr>
          <a:xfrm>
            <a:off x="-4421" y="2198121"/>
            <a:ext cx="121964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D1FD15-1192-42CF-8088-427C1EAFBF9C}"/>
              </a:ext>
            </a:extLst>
          </p:cNvPr>
          <p:cNvSpPr/>
          <p:nvPr/>
        </p:nvSpPr>
        <p:spPr>
          <a:xfrm>
            <a:off x="9876970" y="2750966"/>
            <a:ext cx="1324430" cy="563231"/>
          </a:xfrm>
          <a:prstGeom prst="rect">
            <a:avLst/>
          </a:prstGeom>
        </p:spPr>
        <p:txBody>
          <a:bodyPr wrap="square" anchor="t">
            <a:spAutoFit/>
          </a:bodyPr>
          <a:lstStyle/>
          <a:p>
            <a:pPr algn="ctr">
              <a:lnSpc>
                <a:spcPct val="85000"/>
              </a:lnSpc>
              <a:spcBef>
                <a:spcPts val="200"/>
              </a:spcBef>
              <a:spcAft>
                <a:spcPts val="400"/>
              </a:spcAft>
            </a:pPr>
            <a:r>
              <a:rPr lang="en-US" kern="100" spc="-50" dirty="0">
                <a:solidFill>
                  <a:schemeClr val="bg2"/>
                </a:solidFill>
              </a:rPr>
              <a:t>Live content</a:t>
            </a:r>
            <a:br>
              <a:rPr lang="en-US" kern="100" spc="-50" dirty="0">
                <a:solidFill>
                  <a:schemeClr val="bg2"/>
                </a:solidFill>
              </a:rPr>
            </a:br>
            <a:r>
              <a:rPr lang="en-US" kern="100" spc="-50" dirty="0">
                <a:solidFill>
                  <a:schemeClr val="bg2"/>
                </a:solidFill>
              </a:rPr>
              <a:t>area</a:t>
            </a:r>
          </a:p>
        </p:txBody>
      </p:sp>
      <p:cxnSp>
        <p:nvCxnSpPr>
          <p:cNvPr id="23" name="Straight Connector 22">
            <a:extLst>
              <a:ext uri="{FF2B5EF4-FFF2-40B4-BE49-F238E27FC236}">
                <a16:creationId xmlns:a16="http://schemas.microsoft.com/office/drawing/2014/main" id="{F45C8122-DABB-4B0B-8CE2-A397CE5567C6}"/>
              </a:ext>
            </a:extLst>
          </p:cNvPr>
          <p:cNvCxnSpPr>
            <a:cxnSpLocks/>
            <a:stCxn id="22" idx="0"/>
          </p:cNvCxnSpPr>
          <p:nvPr/>
        </p:nvCxnSpPr>
        <p:spPr>
          <a:xfrm flipV="1">
            <a:off x="10539185" y="2198264"/>
            <a:ext cx="0" cy="552702"/>
          </a:xfrm>
          <a:prstGeom prst="line">
            <a:avLst/>
          </a:prstGeom>
          <a:ln w="6350">
            <a:solidFill>
              <a:schemeClr val="bg2"/>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471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CAD02B-E981-4134-9C6D-345F0F61A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36" y="2809240"/>
            <a:ext cx="2371429" cy="2952381"/>
          </a:xfrm>
          <a:prstGeom prst="rect">
            <a:avLst/>
          </a:prstGeom>
        </p:spPr>
      </p:pic>
      <p:pic>
        <p:nvPicPr>
          <p:cNvPr id="25" name="Picture 24">
            <a:extLst>
              <a:ext uri="{FF2B5EF4-FFF2-40B4-BE49-F238E27FC236}">
                <a16:creationId xmlns:a16="http://schemas.microsoft.com/office/drawing/2014/main" id="{7064B2AF-FFEF-4867-95A4-78A247DC9E3D}"/>
              </a:ext>
            </a:extLst>
          </p:cNvPr>
          <p:cNvPicPr>
            <a:picLocks noChangeAspect="1"/>
          </p:cNvPicPr>
          <p:nvPr/>
        </p:nvPicPr>
        <p:blipFill rotWithShape="1">
          <a:blip r:embed="rId3"/>
          <a:srcRect r="8166"/>
          <a:stretch/>
        </p:blipFill>
        <p:spPr>
          <a:xfrm>
            <a:off x="3212368" y="2809240"/>
            <a:ext cx="2608264" cy="2966720"/>
          </a:xfrm>
          <a:prstGeom prst="rect">
            <a:avLst/>
          </a:prstGeom>
        </p:spPr>
      </p:pic>
      <p:sp>
        <p:nvSpPr>
          <p:cNvPr id="2" name="Title 1">
            <a:extLst>
              <a:ext uri="{FF2B5EF4-FFF2-40B4-BE49-F238E27FC236}">
                <a16:creationId xmlns:a16="http://schemas.microsoft.com/office/drawing/2014/main" id="{D0D5CAB9-AE28-4886-9F88-A00B34E7D184}"/>
              </a:ext>
            </a:extLst>
          </p:cNvPr>
          <p:cNvSpPr>
            <a:spLocks noGrp="1"/>
          </p:cNvSpPr>
          <p:nvPr>
            <p:ph type="title"/>
          </p:nvPr>
        </p:nvSpPr>
        <p:spPr/>
        <p:txBody>
          <a:bodyPr/>
          <a:lstStyle/>
          <a:p>
            <a:r>
              <a:rPr lang="en-US" dirty="0"/>
              <a:t>Changing background color</a:t>
            </a:r>
          </a:p>
        </p:txBody>
      </p:sp>
      <p:sp>
        <p:nvSpPr>
          <p:cNvPr id="34" name="Content Placeholder 33">
            <a:extLst>
              <a:ext uri="{FF2B5EF4-FFF2-40B4-BE49-F238E27FC236}">
                <a16:creationId xmlns:a16="http://schemas.microsoft.com/office/drawing/2014/main" id="{F1519921-F03B-40C5-8650-7D7D15F2751A}"/>
              </a:ext>
            </a:extLst>
          </p:cNvPr>
          <p:cNvSpPr>
            <a:spLocks noGrp="1"/>
          </p:cNvSpPr>
          <p:nvPr>
            <p:ph idx="15"/>
          </p:nvPr>
        </p:nvSpPr>
        <p:spPr/>
        <p:txBody>
          <a:bodyPr/>
          <a:lstStyle/>
          <a:p>
            <a:pPr lvl="4"/>
            <a:r>
              <a:rPr lang="en-US" dirty="0"/>
              <a:t>Approved color</a:t>
            </a:r>
          </a:p>
          <a:p>
            <a:pPr lvl="7"/>
            <a:r>
              <a:rPr lang="en-US" dirty="0"/>
              <a:t>Blue</a:t>
            </a:r>
          </a:p>
          <a:p>
            <a:pPr lvl="7"/>
            <a:r>
              <a:rPr lang="en-US" dirty="0"/>
              <a:t>Green</a:t>
            </a:r>
          </a:p>
          <a:p>
            <a:pPr lvl="7"/>
            <a:r>
              <a:rPr lang="en-US" dirty="0"/>
              <a:t>Purple</a:t>
            </a:r>
          </a:p>
          <a:p>
            <a:pPr lvl="7"/>
            <a:r>
              <a:rPr lang="en-US" dirty="0"/>
              <a:t>Gray</a:t>
            </a:r>
          </a:p>
          <a:p>
            <a:pPr lvl="4"/>
            <a:r>
              <a:rPr lang="en-US" dirty="0"/>
              <a:t>Approved layouts</a:t>
            </a:r>
          </a:p>
          <a:p>
            <a:pPr lvl="7"/>
            <a:r>
              <a:rPr lang="en-US" dirty="0"/>
              <a:t>Title Slide</a:t>
            </a:r>
          </a:p>
          <a:p>
            <a:pPr lvl="7"/>
            <a:r>
              <a:rPr lang="en-US" dirty="0"/>
              <a:t>Blank</a:t>
            </a:r>
          </a:p>
          <a:p>
            <a:pPr lvl="7"/>
            <a:r>
              <a:rPr lang="en-US" dirty="0"/>
              <a:t>Section Header</a:t>
            </a:r>
          </a:p>
          <a:p>
            <a:pPr lvl="7"/>
            <a:r>
              <a:rPr lang="en-US" dirty="0"/>
              <a:t>Quote</a:t>
            </a:r>
          </a:p>
          <a:p>
            <a:pPr lvl="7"/>
            <a:r>
              <a:rPr lang="en-US" dirty="0"/>
              <a:t>Big Statement</a:t>
            </a:r>
          </a:p>
          <a:p>
            <a:pPr lvl="7"/>
            <a:r>
              <a:rPr lang="en-US" dirty="0"/>
              <a:t>Title and Graphic</a:t>
            </a:r>
          </a:p>
        </p:txBody>
      </p:sp>
      <p:sp>
        <p:nvSpPr>
          <p:cNvPr id="3" name="Text Placeholder 2">
            <a:extLst>
              <a:ext uri="{FF2B5EF4-FFF2-40B4-BE49-F238E27FC236}">
                <a16:creationId xmlns:a16="http://schemas.microsoft.com/office/drawing/2014/main" id="{4CE0C4A8-8F1A-4BD3-8D66-0CFAC38DA0E3}"/>
              </a:ext>
            </a:extLst>
          </p:cNvPr>
          <p:cNvSpPr>
            <a:spLocks noGrp="1"/>
          </p:cNvSpPr>
          <p:nvPr>
            <p:ph type="body" idx="13"/>
          </p:nvPr>
        </p:nvSpPr>
        <p:spPr/>
        <p:txBody>
          <a:bodyPr/>
          <a:lstStyle/>
          <a:p>
            <a:r>
              <a:rPr lang="en-US" dirty="0"/>
              <a:t>How-to</a:t>
            </a:r>
          </a:p>
        </p:txBody>
      </p:sp>
      <p:sp>
        <p:nvSpPr>
          <p:cNvPr id="14" name="Oval 13">
            <a:extLst>
              <a:ext uri="{FF2B5EF4-FFF2-40B4-BE49-F238E27FC236}">
                <a16:creationId xmlns:a16="http://schemas.microsoft.com/office/drawing/2014/main" id="{F974D4A6-4375-40F2-A2DD-057F7892DFDA}"/>
              </a:ext>
            </a:extLst>
          </p:cNvPr>
          <p:cNvSpPr/>
          <p:nvPr/>
        </p:nvSpPr>
        <p:spPr>
          <a:xfrm>
            <a:off x="9047396" y="2571750"/>
            <a:ext cx="172720" cy="172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9A1630-62EE-40AE-B700-6B8E2FA05050}"/>
              </a:ext>
            </a:extLst>
          </p:cNvPr>
          <p:cNvSpPr/>
          <p:nvPr/>
        </p:nvSpPr>
        <p:spPr>
          <a:xfrm>
            <a:off x="9047396" y="2876380"/>
            <a:ext cx="172720" cy="172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2B6F7F9-7D26-4909-AFD0-CA4DA10BDC50}"/>
              </a:ext>
            </a:extLst>
          </p:cNvPr>
          <p:cNvSpPr/>
          <p:nvPr/>
        </p:nvSpPr>
        <p:spPr>
          <a:xfrm>
            <a:off x="9047396" y="3181010"/>
            <a:ext cx="172720" cy="172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1330C5-DF83-4139-87F4-1019363C6504}"/>
              </a:ext>
            </a:extLst>
          </p:cNvPr>
          <p:cNvSpPr/>
          <p:nvPr/>
        </p:nvSpPr>
        <p:spPr>
          <a:xfrm>
            <a:off x="9047396" y="3485640"/>
            <a:ext cx="172720" cy="1727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98E024-C5CE-418C-9C56-761694E8DA50}"/>
              </a:ext>
            </a:extLst>
          </p:cNvPr>
          <p:cNvSpPr/>
          <p:nvPr/>
        </p:nvSpPr>
        <p:spPr>
          <a:xfrm>
            <a:off x="9337379" y="2571750"/>
            <a:ext cx="172720" cy="172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12BDF4-EE14-4402-92F2-98DEA92E32EA}"/>
              </a:ext>
            </a:extLst>
          </p:cNvPr>
          <p:cNvSpPr/>
          <p:nvPr/>
        </p:nvSpPr>
        <p:spPr>
          <a:xfrm>
            <a:off x="9337379" y="2876380"/>
            <a:ext cx="172720" cy="172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0769A6-243E-4B84-9881-4570B755EA10}"/>
              </a:ext>
            </a:extLst>
          </p:cNvPr>
          <p:cNvSpPr/>
          <p:nvPr/>
        </p:nvSpPr>
        <p:spPr>
          <a:xfrm>
            <a:off x="9337379" y="3181010"/>
            <a:ext cx="172720" cy="1727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9CCF71-62BA-4656-B56F-AE0641C52F92}"/>
              </a:ext>
            </a:extLst>
          </p:cNvPr>
          <p:cNvSpPr txBox="1"/>
          <p:nvPr/>
        </p:nvSpPr>
        <p:spPr>
          <a:xfrm>
            <a:off x="471391" y="5029200"/>
            <a:ext cx="609600" cy="349250"/>
          </a:xfrm>
          <a:prstGeom prst="rect">
            <a:avLst/>
          </a:prstGeom>
          <a:noFill/>
        </p:spPr>
        <p:txBody>
          <a:bodyPr wrap="square" lIns="0" tIns="0" rIns="0" bIns="0" rtlCol="0" anchor="ctr">
            <a:noAutofit/>
          </a:bodyPr>
          <a:lstStyle/>
          <a:p>
            <a:pPr algn="l">
              <a:lnSpc>
                <a:spcPct val="90000"/>
              </a:lnSpc>
              <a:spcBef>
                <a:spcPts val="200"/>
              </a:spcBef>
              <a:spcAft>
                <a:spcPts val="200"/>
              </a:spcAft>
            </a:pPr>
            <a:r>
              <a:rPr lang="en-US" sz="1600" b="1" dirty="0">
                <a:solidFill>
                  <a:schemeClr val="bg2"/>
                </a:solidFill>
              </a:rPr>
              <a:t>2)</a:t>
            </a:r>
          </a:p>
        </p:txBody>
      </p:sp>
      <p:sp>
        <p:nvSpPr>
          <p:cNvPr id="24" name="Rectangle 23">
            <a:extLst>
              <a:ext uri="{FF2B5EF4-FFF2-40B4-BE49-F238E27FC236}">
                <a16:creationId xmlns:a16="http://schemas.microsoft.com/office/drawing/2014/main" id="{77BA80A1-49D6-4693-958F-F2220BC468C3}"/>
              </a:ext>
            </a:extLst>
          </p:cNvPr>
          <p:cNvSpPr/>
          <p:nvPr/>
        </p:nvSpPr>
        <p:spPr>
          <a:xfrm>
            <a:off x="713644" y="5026025"/>
            <a:ext cx="2329812" cy="35877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27" name="TextBox 26">
            <a:extLst>
              <a:ext uri="{FF2B5EF4-FFF2-40B4-BE49-F238E27FC236}">
                <a16:creationId xmlns:a16="http://schemas.microsoft.com/office/drawing/2014/main" id="{F8737093-FFD2-4E4E-8386-E6E8A39D1AD3}"/>
              </a:ext>
            </a:extLst>
          </p:cNvPr>
          <p:cNvSpPr txBox="1"/>
          <p:nvPr/>
        </p:nvSpPr>
        <p:spPr>
          <a:xfrm>
            <a:off x="4422921" y="3819482"/>
            <a:ext cx="1302460" cy="349250"/>
          </a:xfrm>
          <a:prstGeom prst="rect">
            <a:avLst/>
          </a:prstGeom>
          <a:noFill/>
        </p:spPr>
        <p:txBody>
          <a:bodyPr wrap="square" lIns="0" tIns="0" rIns="0" bIns="0" rtlCol="0" anchor="ctr">
            <a:noAutofit/>
          </a:bodyPr>
          <a:lstStyle/>
          <a:p>
            <a:pPr algn="l">
              <a:lnSpc>
                <a:spcPct val="90000"/>
              </a:lnSpc>
              <a:spcBef>
                <a:spcPts val="200"/>
              </a:spcBef>
              <a:spcAft>
                <a:spcPts val="200"/>
              </a:spcAft>
            </a:pPr>
            <a:r>
              <a:rPr lang="en-US" sz="1600" b="1" dirty="0">
                <a:solidFill>
                  <a:schemeClr val="bg2"/>
                </a:solidFill>
              </a:rPr>
              <a:t>3) </a:t>
            </a:r>
            <a:r>
              <a:rPr lang="en-US" sz="1600" dirty="0"/>
              <a:t>Select Solid fill</a:t>
            </a:r>
          </a:p>
        </p:txBody>
      </p:sp>
      <p:sp>
        <p:nvSpPr>
          <p:cNvPr id="28" name="Rectangle 27">
            <a:extLst>
              <a:ext uri="{FF2B5EF4-FFF2-40B4-BE49-F238E27FC236}">
                <a16:creationId xmlns:a16="http://schemas.microsoft.com/office/drawing/2014/main" id="{E7A4DB1C-EF0F-4A16-A29A-7234EA93FFB0}"/>
              </a:ext>
            </a:extLst>
          </p:cNvPr>
          <p:cNvSpPr/>
          <p:nvPr/>
        </p:nvSpPr>
        <p:spPr>
          <a:xfrm>
            <a:off x="3373700" y="3887788"/>
            <a:ext cx="983256" cy="2126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2" name="TextBox 31">
            <a:extLst>
              <a:ext uri="{FF2B5EF4-FFF2-40B4-BE49-F238E27FC236}">
                <a16:creationId xmlns:a16="http://schemas.microsoft.com/office/drawing/2014/main" id="{6542CB06-F005-494C-931A-B82A7A9A00DA}"/>
              </a:ext>
            </a:extLst>
          </p:cNvPr>
          <p:cNvSpPr txBox="1"/>
          <p:nvPr/>
        </p:nvSpPr>
        <p:spPr>
          <a:xfrm>
            <a:off x="5920246" y="5141870"/>
            <a:ext cx="1358123" cy="349250"/>
          </a:xfrm>
          <a:prstGeom prst="rect">
            <a:avLst/>
          </a:prstGeom>
          <a:noFill/>
        </p:spPr>
        <p:txBody>
          <a:bodyPr wrap="square" lIns="0" tIns="0" rIns="0" bIns="0" rtlCol="0" anchor="ctr">
            <a:noAutofit/>
          </a:bodyPr>
          <a:lstStyle/>
          <a:p>
            <a:pPr marL="173038" indent="-173038" algn="l">
              <a:lnSpc>
                <a:spcPct val="90000"/>
              </a:lnSpc>
              <a:spcBef>
                <a:spcPts val="200"/>
              </a:spcBef>
              <a:spcAft>
                <a:spcPts val="200"/>
              </a:spcAft>
            </a:pPr>
            <a:r>
              <a:rPr lang="en-US" sz="1600" b="1" dirty="0">
                <a:solidFill>
                  <a:schemeClr val="bg2"/>
                </a:solidFill>
              </a:rPr>
              <a:t>4) </a:t>
            </a:r>
            <a:r>
              <a:rPr lang="en-US" sz="1600" dirty="0"/>
              <a:t>Choose an approved color</a:t>
            </a:r>
          </a:p>
        </p:txBody>
      </p:sp>
      <p:sp>
        <p:nvSpPr>
          <p:cNvPr id="33" name="Rectangle 32">
            <a:extLst>
              <a:ext uri="{FF2B5EF4-FFF2-40B4-BE49-F238E27FC236}">
                <a16:creationId xmlns:a16="http://schemas.microsoft.com/office/drawing/2014/main" id="{09F65371-79BD-476B-9C4E-9BF027CC2643}"/>
              </a:ext>
            </a:extLst>
          </p:cNvPr>
          <p:cNvSpPr/>
          <p:nvPr/>
        </p:nvSpPr>
        <p:spPr>
          <a:xfrm>
            <a:off x="3479800" y="5103856"/>
            <a:ext cx="2153506" cy="2126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5" name="Rectangle 34">
            <a:extLst>
              <a:ext uri="{FF2B5EF4-FFF2-40B4-BE49-F238E27FC236}">
                <a16:creationId xmlns:a16="http://schemas.microsoft.com/office/drawing/2014/main" id="{D87653F4-6CED-4DEA-BE77-DD5F78FCD9DE}"/>
              </a:ext>
            </a:extLst>
          </p:cNvPr>
          <p:cNvSpPr/>
          <p:nvPr/>
        </p:nvSpPr>
        <p:spPr>
          <a:xfrm>
            <a:off x="594591" y="2262691"/>
            <a:ext cx="1735859" cy="492443"/>
          </a:xfrm>
          <a:prstGeom prst="rect">
            <a:avLst/>
          </a:prstGeom>
        </p:spPr>
        <p:txBody>
          <a:bodyPr wrap="square" lIns="0" tIns="0" rIns="0" bIns="0">
            <a:spAutoFit/>
          </a:bodyPr>
          <a:lstStyle/>
          <a:p>
            <a:pPr marL="173038" indent="-173038"/>
            <a:r>
              <a:rPr lang="en-US" sz="1600" b="1" dirty="0">
                <a:solidFill>
                  <a:schemeClr val="bg2"/>
                </a:solidFill>
              </a:rPr>
              <a:t>1) </a:t>
            </a:r>
            <a:r>
              <a:rPr lang="en-US" sz="1600" dirty="0"/>
              <a:t>Right click on the slide background</a:t>
            </a:r>
          </a:p>
        </p:txBody>
      </p:sp>
    </p:spTree>
    <p:extLst>
      <p:ext uri="{BB962C8B-B14F-4D97-AF65-F5344CB8AC3E}">
        <p14:creationId xmlns:p14="http://schemas.microsoft.com/office/powerpoint/2010/main" val="409624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2EF8DF-AD14-4021-B4F6-4F9F3606B1BE}"/>
              </a:ext>
            </a:extLst>
          </p:cNvPr>
          <p:cNvPicPr>
            <a:picLocks noChangeAspect="1"/>
          </p:cNvPicPr>
          <p:nvPr/>
        </p:nvPicPr>
        <p:blipFill rotWithShape="1">
          <a:blip r:embed="rId2"/>
          <a:srcRect t="5445" r="5946" b="36445"/>
          <a:stretch/>
        </p:blipFill>
        <p:spPr>
          <a:xfrm>
            <a:off x="3212368" y="2809240"/>
            <a:ext cx="2606040" cy="3268188"/>
          </a:xfrm>
          <a:prstGeom prst="rect">
            <a:avLst/>
          </a:prstGeom>
        </p:spPr>
      </p:pic>
      <p:pic>
        <p:nvPicPr>
          <p:cNvPr id="7" name="Picture 6">
            <a:extLst>
              <a:ext uri="{FF2B5EF4-FFF2-40B4-BE49-F238E27FC236}">
                <a16:creationId xmlns:a16="http://schemas.microsoft.com/office/drawing/2014/main" id="{BCCAD02B-E981-4134-9C6D-345F0F61A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36" y="2809240"/>
            <a:ext cx="2371429" cy="2952381"/>
          </a:xfrm>
          <a:prstGeom prst="rect">
            <a:avLst/>
          </a:prstGeom>
        </p:spPr>
      </p:pic>
      <p:sp>
        <p:nvSpPr>
          <p:cNvPr id="2" name="Title 1">
            <a:extLst>
              <a:ext uri="{FF2B5EF4-FFF2-40B4-BE49-F238E27FC236}">
                <a16:creationId xmlns:a16="http://schemas.microsoft.com/office/drawing/2014/main" id="{D0D5CAB9-AE28-4886-9F88-A00B34E7D184}"/>
              </a:ext>
            </a:extLst>
          </p:cNvPr>
          <p:cNvSpPr>
            <a:spLocks noGrp="1"/>
          </p:cNvSpPr>
          <p:nvPr>
            <p:ph type="title"/>
          </p:nvPr>
        </p:nvSpPr>
        <p:spPr/>
        <p:txBody>
          <a:bodyPr/>
          <a:lstStyle/>
          <a:p>
            <a:r>
              <a:rPr lang="en-US"/>
              <a:t>Changing background photo</a:t>
            </a:r>
            <a:endParaRPr lang="en-US" dirty="0"/>
          </a:p>
        </p:txBody>
      </p:sp>
      <p:sp>
        <p:nvSpPr>
          <p:cNvPr id="34" name="Content Placeholder 33">
            <a:extLst>
              <a:ext uri="{FF2B5EF4-FFF2-40B4-BE49-F238E27FC236}">
                <a16:creationId xmlns:a16="http://schemas.microsoft.com/office/drawing/2014/main" id="{F1519921-F03B-40C5-8650-7D7D15F2751A}"/>
              </a:ext>
            </a:extLst>
          </p:cNvPr>
          <p:cNvSpPr>
            <a:spLocks noGrp="1"/>
          </p:cNvSpPr>
          <p:nvPr>
            <p:ph idx="15"/>
          </p:nvPr>
        </p:nvSpPr>
        <p:spPr/>
        <p:txBody>
          <a:bodyPr/>
          <a:lstStyle/>
          <a:p>
            <a:pPr lvl="4"/>
            <a:r>
              <a:rPr lang="en-US"/>
              <a:t>Approved color</a:t>
            </a:r>
          </a:p>
          <a:p>
            <a:pPr lvl="7"/>
            <a:r>
              <a:rPr lang="en-US"/>
              <a:t>Blue</a:t>
            </a:r>
          </a:p>
          <a:p>
            <a:pPr lvl="7"/>
            <a:r>
              <a:rPr lang="en-US"/>
              <a:t>Green</a:t>
            </a:r>
          </a:p>
          <a:p>
            <a:pPr lvl="7"/>
            <a:r>
              <a:rPr lang="en-US"/>
              <a:t>Purple</a:t>
            </a:r>
          </a:p>
          <a:p>
            <a:pPr lvl="7"/>
            <a:r>
              <a:rPr lang="en-US"/>
              <a:t>Gray</a:t>
            </a:r>
          </a:p>
          <a:p>
            <a:pPr lvl="4"/>
            <a:r>
              <a:rPr lang="en-US"/>
              <a:t>Approved layouts</a:t>
            </a:r>
          </a:p>
          <a:p>
            <a:pPr lvl="7"/>
            <a:r>
              <a:rPr lang="en-US"/>
              <a:t>Title Slide w/ Photo</a:t>
            </a:r>
          </a:p>
          <a:p>
            <a:pPr lvl="7"/>
            <a:r>
              <a:rPr lang="en-US"/>
              <a:t>Blank</a:t>
            </a:r>
            <a:endParaRPr lang="en-US" dirty="0"/>
          </a:p>
        </p:txBody>
      </p:sp>
      <p:sp>
        <p:nvSpPr>
          <p:cNvPr id="3" name="Text Placeholder 2">
            <a:extLst>
              <a:ext uri="{FF2B5EF4-FFF2-40B4-BE49-F238E27FC236}">
                <a16:creationId xmlns:a16="http://schemas.microsoft.com/office/drawing/2014/main" id="{4CE0C4A8-8F1A-4BD3-8D66-0CFAC38DA0E3}"/>
              </a:ext>
            </a:extLst>
          </p:cNvPr>
          <p:cNvSpPr>
            <a:spLocks noGrp="1"/>
          </p:cNvSpPr>
          <p:nvPr>
            <p:ph type="body" idx="13"/>
          </p:nvPr>
        </p:nvSpPr>
        <p:spPr/>
        <p:txBody>
          <a:bodyPr/>
          <a:lstStyle/>
          <a:p>
            <a:r>
              <a:rPr lang="en-US"/>
              <a:t>How-to</a:t>
            </a:r>
            <a:endParaRPr lang="en-US" dirty="0"/>
          </a:p>
        </p:txBody>
      </p:sp>
      <p:sp>
        <p:nvSpPr>
          <p:cNvPr id="8" name="Rectangle 7">
            <a:extLst>
              <a:ext uri="{FF2B5EF4-FFF2-40B4-BE49-F238E27FC236}">
                <a16:creationId xmlns:a16="http://schemas.microsoft.com/office/drawing/2014/main" id="{4CFEA289-4327-4FEC-A722-FD682FF3C1FF}"/>
              </a:ext>
            </a:extLst>
          </p:cNvPr>
          <p:cNvSpPr/>
          <p:nvPr/>
        </p:nvSpPr>
        <p:spPr>
          <a:xfrm>
            <a:off x="594591" y="2262691"/>
            <a:ext cx="1735859" cy="492443"/>
          </a:xfrm>
          <a:prstGeom prst="rect">
            <a:avLst/>
          </a:prstGeom>
        </p:spPr>
        <p:txBody>
          <a:bodyPr wrap="square" lIns="0" tIns="0" rIns="0" bIns="0">
            <a:spAutoFit/>
          </a:bodyPr>
          <a:lstStyle/>
          <a:p>
            <a:pPr marL="173038" indent="-173038"/>
            <a:r>
              <a:rPr lang="en-US" sz="1600" b="1" dirty="0">
                <a:solidFill>
                  <a:schemeClr val="bg2"/>
                </a:solidFill>
              </a:rPr>
              <a:t>1) </a:t>
            </a:r>
            <a:r>
              <a:rPr lang="en-US" sz="1600" dirty="0"/>
              <a:t>Right click on the slide background</a:t>
            </a:r>
          </a:p>
        </p:txBody>
      </p:sp>
      <p:sp>
        <p:nvSpPr>
          <p:cNvPr id="10" name="TextBox 9">
            <a:extLst>
              <a:ext uri="{FF2B5EF4-FFF2-40B4-BE49-F238E27FC236}">
                <a16:creationId xmlns:a16="http://schemas.microsoft.com/office/drawing/2014/main" id="{009CCF71-62BA-4656-B56F-AE0641C52F92}"/>
              </a:ext>
            </a:extLst>
          </p:cNvPr>
          <p:cNvSpPr txBox="1"/>
          <p:nvPr/>
        </p:nvSpPr>
        <p:spPr>
          <a:xfrm>
            <a:off x="471391" y="5029200"/>
            <a:ext cx="609600" cy="349250"/>
          </a:xfrm>
          <a:prstGeom prst="rect">
            <a:avLst/>
          </a:prstGeom>
          <a:noFill/>
        </p:spPr>
        <p:txBody>
          <a:bodyPr wrap="square" lIns="0" tIns="0" rIns="0" bIns="0" rtlCol="0" anchor="ctr">
            <a:noAutofit/>
          </a:bodyPr>
          <a:lstStyle/>
          <a:p>
            <a:pPr algn="l">
              <a:lnSpc>
                <a:spcPct val="90000"/>
              </a:lnSpc>
              <a:spcBef>
                <a:spcPts val="200"/>
              </a:spcBef>
              <a:spcAft>
                <a:spcPts val="200"/>
              </a:spcAft>
            </a:pPr>
            <a:r>
              <a:rPr lang="en-US" sz="1600" b="1" dirty="0">
                <a:solidFill>
                  <a:schemeClr val="bg2"/>
                </a:solidFill>
              </a:rPr>
              <a:t>2)</a:t>
            </a:r>
          </a:p>
        </p:txBody>
      </p:sp>
      <p:sp>
        <p:nvSpPr>
          <p:cNvPr id="24" name="Rectangle 23">
            <a:extLst>
              <a:ext uri="{FF2B5EF4-FFF2-40B4-BE49-F238E27FC236}">
                <a16:creationId xmlns:a16="http://schemas.microsoft.com/office/drawing/2014/main" id="{77BA80A1-49D6-4693-958F-F2220BC468C3}"/>
              </a:ext>
            </a:extLst>
          </p:cNvPr>
          <p:cNvSpPr/>
          <p:nvPr/>
        </p:nvSpPr>
        <p:spPr>
          <a:xfrm>
            <a:off x="713644" y="5026025"/>
            <a:ext cx="2329812" cy="35877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27" name="TextBox 26">
            <a:extLst>
              <a:ext uri="{FF2B5EF4-FFF2-40B4-BE49-F238E27FC236}">
                <a16:creationId xmlns:a16="http://schemas.microsoft.com/office/drawing/2014/main" id="{F8737093-FFD2-4E4E-8386-E6E8A39D1AD3}"/>
              </a:ext>
            </a:extLst>
          </p:cNvPr>
          <p:cNvSpPr txBox="1"/>
          <p:nvPr/>
        </p:nvSpPr>
        <p:spPr>
          <a:xfrm>
            <a:off x="5920246" y="4351135"/>
            <a:ext cx="1496554" cy="443198"/>
          </a:xfrm>
          <a:prstGeom prst="rect">
            <a:avLst/>
          </a:prstGeom>
          <a:noFill/>
        </p:spPr>
        <p:txBody>
          <a:bodyPr wrap="square" lIns="0" tIns="0" rIns="0" bIns="0" rtlCol="0" anchor="ctr">
            <a:spAutoFit/>
          </a:bodyPr>
          <a:lstStyle/>
          <a:p>
            <a:pPr marL="171450" indent="-171450" algn="l">
              <a:lnSpc>
                <a:spcPct val="90000"/>
              </a:lnSpc>
              <a:spcBef>
                <a:spcPts val="200"/>
              </a:spcBef>
              <a:spcAft>
                <a:spcPts val="200"/>
              </a:spcAft>
            </a:pPr>
            <a:r>
              <a:rPr lang="en-US" sz="1600" b="1" dirty="0">
                <a:solidFill>
                  <a:schemeClr val="bg2"/>
                </a:solidFill>
              </a:rPr>
              <a:t>3) </a:t>
            </a:r>
            <a:r>
              <a:rPr lang="en-US" sz="1600" dirty="0"/>
              <a:t>Select Picture or Texture fill</a:t>
            </a:r>
          </a:p>
        </p:txBody>
      </p:sp>
      <p:sp>
        <p:nvSpPr>
          <p:cNvPr id="28" name="Rectangle 27">
            <a:extLst>
              <a:ext uri="{FF2B5EF4-FFF2-40B4-BE49-F238E27FC236}">
                <a16:creationId xmlns:a16="http://schemas.microsoft.com/office/drawing/2014/main" id="{E7A4DB1C-EF0F-4A16-A29A-7234EA93FFB0}"/>
              </a:ext>
            </a:extLst>
          </p:cNvPr>
          <p:cNvSpPr/>
          <p:nvPr/>
        </p:nvSpPr>
        <p:spPr>
          <a:xfrm>
            <a:off x="3373700" y="4360095"/>
            <a:ext cx="2259606" cy="2126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2" name="TextBox 31">
            <a:extLst>
              <a:ext uri="{FF2B5EF4-FFF2-40B4-BE49-F238E27FC236}">
                <a16:creationId xmlns:a16="http://schemas.microsoft.com/office/drawing/2014/main" id="{6542CB06-F005-494C-931A-B82A7A9A00DA}"/>
              </a:ext>
            </a:extLst>
          </p:cNvPr>
          <p:cNvSpPr txBox="1"/>
          <p:nvPr/>
        </p:nvSpPr>
        <p:spPr>
          <a:xfrm>
            <a:off x="5920246" y="4975590"/>
            <a:ext cx="1598154" cy="443198"/>
          </a:xfrm>
          <a:prstGeom prst="rect">
            <a:avLst/>
          </a:prstGeom>
          <a:noFill/>
        </p:spPr>
        <p:txBody>
          <a:bodyPr wrap="square" lIns="0" tIns="0" rIns="0" bIns="0" rtlCol="0" anchor="ctr">
            <a:spAutoFit/>
          </a:bodyPr>
          <a:lstStyle/>
          <a:p>
            <a:pPr marL="285750" indent="-285750" algn="l">
              <a:lnSpc>
                <a:spcPct val="90000"/>
              </a:lnSpc>
              <a:spcBef>
                <a:spcPts val="200"/>
              </a:spcBef>
              <a:spcAft>
                <a:spcPts val="200"/>
              </a:spcAft>
            </a:pPr>
            <a:r>
              <a:rPr lang="en-US" sz="1600" b="1" dirty="0">
                <a:solidFill>
                  <a:schemeClr val="bg2"/>
                </a:solidFill>
              </a:rPr>
              <a:t>4a) </a:t>
            </a:r>
            <a:r>
              <a:rPr lang="en-US" sz="1600" dirty="0"/>
              <a:t>Choose File for </a:t>
            </a:r>
            <a:br>
              <a:rPr lang="en-US" sz="1600" dirty="0"/>
            </a:br>
            <a:r>
              <a:rPr lang="en-US" sz="1600" dirty="0"/>
              <a:t>a new image</a:t>
            </a:r>
          </a:p>
        </p:txBody>
      </p:sp>
      <p:sp>
        <p:nvSpPr>
          <p:cNvPr id="33" name="Rectangle 32">
            <a:extLst>
              <a:ext uri="{FF2B5EF4-FFF2-40B4-BE49-F238E27FC236}">
                <a16:creationId xmlns:a16="http://schemas.microsoft.com/office/drawing/2014/main" id="{09F65371-79BD-476B-9C4E-9BF027CC2643}"/>
              </a:ext>
            </a:extLst>
          </p:cNvPr>
          <p:cNvSpPr/>
          <p:nvPr/>
        </p:nvSpPr>
        <p:spPr>
          <a:xfrm>
            <a:off x="3581399" y="5321215"/>
            <a:ext cx="358775" cy="2126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0" name="Rectangle 29">
            <a:extLst>
              <a:ext uri="{FF2B5EF4-FFF2-40B4-BE49-F238E27FC236}">
                <a16:creationId xmlns:a16="http://schemas.microsoft.com/office/drawing/2014/main" id="{D3D6B3A3-83DE-4664-9606-A85369C2CB7E}"/>
              </a:ext>
            </a:extLst>
          </p:cNvPr>
          <p:cNvSpPr/>
          <p:nvPr/>
        </p:nvSpPr>
        <p:spPr>
          <a:xfrm>
            <a:off x="4235449" y="5321215"/>
            <a:ext cx="593726" cy="2126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1" name="TextBox 30">
            <a:extLst>
              <a:ext uri="{FF2B5EF4-FFF2-40B4-BE49-F238E27FC236}">
                <a16:creationId xmlns:a16="http://schemas.microsoft.com/office/drawing/2014/main" id="{7132E214-6408-4213-9B41-9AE00EBAED13}"/>
              </a:ext>
            </a:extLst>
          </p:cNvPr>
          <p:cNvSpPr txBox="1"/>
          <p:nvPr/>
        </p:nvSpPr>
        <p:spPr>
          <a:xfrm>
            <a:off x="5920245" y="5600044"/>
            <a:ext cx="2210803" cy="443198"/>
          </a:xfrm>
          <a:prstGeom prst="rect">
            <a:avLst/>
          </a:prstGeom>
          <a:noFill/>
        </p:spPr>
        <p:txBody>
          <a:bodyPr wrap="square" lIns="0" tIns="0" rIns="0" bIns="0" rtlCol="0" anchor="ctr">
            <a:spAutoFit/>
          </a:bodyPr>
          <a:lstStyle/>
          <a:p>
            <a:pPr marL="285750" indent="-285750">
              <a:lnSpc>
                <a:spcPct val="90000"/>
              </a:lnSpc>
              <a:spcBef>
                <a:spcPts val="200"/>
              </a:spcBef>
              <a:spcAft>
                <a:spcPts val="200"/>
              </a:spcAft>
            </a:pPr>
            <a:r>
              <a:rPr lang="en-US" sz="1600" b="1" dirty="0">
                <a:solidFill>
                  <a:schemeClr val="bg2"/>
                </a:solidFill>
              </a:rPr>
              <a:t>4b) </a:t>
            </a:r>
            <a:r>
              <a:rPr lang="en-US" sz="1600" dirty="0">
                <a:solidFill>
                  <a:schemeClr val="bg2"/>
                </a:solidFill>
              </a:rPr>
              <a:t>Copy image from library</a:t>
            </a:r>
            <a:br>
              <a:rPr lang="en-US" sz="1600" b="1" dirty="0">
                <a:solidFill>
                  <a:schemeClr val="bg2"/>
                </a:solidFill>
              </a:rPr>
            </a:br>
            <a:r>
              <a:rPr lang="en-US" sz="1600" i="1" dirty="0"/>
              <a:t>then</a:t>
            </a:r>
            <a:r>
              <a:rPr lang="en-US" sz="1600" b="1" dirty="0">
                <a:solidFill>
                  <a:schemeClr val="bg2"/>
                </a:solidFill>
              </a:rPr>
              <a:t> </a:t>
            </a:r>
            <a:r>
              <a:rPr lang="en-US" sz="1600" dirty="0"/>
              <a:t>Choose Clipboard</a:t>
            </a:r>
            <a:endParaRPr lang="en-US" sz="1600" dirty="0">
              <a:solidFill>
                <a:schemeClr val="bg2"/>
              </a:solidFill>
            </a:endParaRPr>
          </a:p>
        </p:txBody>
      </p:sp>
      <p:sp>
        <p:nvSpPr>
          <p:cNvPr id="9" name="Rectangle 8">
            <a:extLst>
              <a:ext uri="{FF2B5EF4-FFF2-40B4-BE49-F238E27FC236}">
                <a16:creationId xmlns:a16="http://schemas.microsoft.com/office/drawing/2014/main" id="{37BB0D37-A021-4EBC-81A9-DDFCAF98A7F7}"/>
              </a:ext>
            </a:extLst>
          </p:cNvPr>
          <p:cNvSpPr/>
          <p:nvPr/>
        </p:nvSpPr>
        <p:spPr>
          <a:xfrm>
            <a:off x="3274142" y="5554924"/>
            <a:ext cx="2431377" cy="4877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5" name="TextBox 34">
            <a:extLst>
              <a:ext uri="{FF2B5EF4-FFF2-40B4-BE49-F238E27FC236}">
                <a16:creationId xmlns:a16="http://schemas.microsoft.com/office/drawing/2014/main" id="{97CC2338-A2A4-4563-8EAA-715055DEE302}"/>
              </a:ext>
            </a:extLst>
          </p:cNvPr>
          <p:cNvSpPr txBox="1"/>
          <p:nvPr/>
        </p:nvSpPr>
        <p:spPr>
          <a:xfrm>
            <a:off x="3581399" y="5554924"/>
            <a:ext cx="358776" cy="349250"/>
          </a:xfrm>
          <a:prstGeom prst="rect">
            <a:avLst/>
          </a:prstGeom>
          <a:noFill/>
        </p:spPr>
        <p:txBody>
          <a:bodyPr wrap="square" lIns="0" tIns="0" rIns="0" bIns="0" rtlCol="0" anchor="ctr">
            <a:noAutofit/>
          </a:bodyPr>
          <a:lstStyle/>
          <a:p>
            <a:pPr marL="285750" indent="-285750" algn="ctr">
              <a:lnSpc>
                <a:spcPct val="90000"/>
              </a:lnSpc>
              <a:spcBef>
                <a:spcPts val="200"/>
              </a:spcBef>
              <a:spcAft>
                <a:spcPts val="200"/>
              </a:spcAft>
            </a:pPr>
            <a:r>
              <a:rPr lang="en-US" sz="1600" b="1" dirty="0">
                <a:solidFill>
                  <a:schemeClr val="bg2"/>
                </a:solidFill>
              </a:rPr>
              <a:t>4a)</a:t>
            </a:r>
            <a:endParaRPr lang="en-US" sz="1600" dirty="0"/>
          </a:p>
        </p:txBody>
      </p:sp>
      <p:sp>
        <p:nvSpPr>
          <p:cNvPr id="37" name="TextBox 36">
            <a:extLst>
              <a:ext uri="{FF2B5EF4-FFF2-40B4-BE49-F238E27FC236}">
                <a16:creationId xmlns:a16="http://schemas.microsoft.com/office/drawing/2014/main" id="{6120DE4F-EC90-4ED5-A566-B33206D84018}"/>
              </a:ext>
            </a:extLst>
          </p:cNvPr>
          <p:cNvSpPr txBox="1"/>
          <p:nvPr/>
        </p:nvSpPr>
        <p:spPr>
          <a:xfrm>
            <a:off x="4235449" y="5554924"/>
            <a:ext cx="593726" cy="349250"/>
          </a:xfrm>
          <a:prstGeom prst="rect">
            <a:avLst/>
          </a:prstGeom>
          <a:noFill/>
        </p:spPr>
        <p:txBody>
          <a:bodyPr wrap="square" lIns="0" tIns="0" rIns="0" bIns="0" rtlCol="0" anchor="ctr">
            <a:noAutofit/>
          </a:bodyPr>
          <a:lstStyle/>
          <a:p>
            <a:pPr marL="285750" indent="-285750" algn="ctr">
              <a:lnSpc>
                <a:spcPct val="90000"/>
              </a:lnSpc>
              <a:spcBef>
                <a:spcPts val="200"/>
              </a:spcBef>
              <a:spcAft>
                <a:spcPts val="200"/>
              </a:spcAft>
            </a:pPr>
            <a:r>
              <a:rPr lang="en-US" sz="1600" b="1" dirty="0">
                <a:solidFill>
                  <a:schemeClr val="bg2"/>
                </a:solidFill>
              </a:rPr>
              <a:t>4b)</a:t>
            </a:r>
            <a:endParaRPr lang="en-US" sz="1600" dirty="0"/>
          </a:p>
        </p:txBody>
      </p:sp>
      <p:sp>
        <p:nvSpPr>
          <p:cNvPr id="38" name="Oval 37">
            <a:extLst>
              <a:ext uri="{FF2B5EF4-FFF2-40B4-BE49-F238E27FC236}">
                <a16:creationId xmlns:a16="http://schemas.microsoft.com/office/drawing/2014/main" id="{EA789C12-E285-44AF-9E82-C96445CF14EB}"/>
              </a:ext>
            </a:extLst>
          </p:cNvPr>
          <p:cNvSpPr/>
          <p:nvPr/>
        </p:nvSpPr>
        <p:spPr>
          <a:xfrm>
            <a:off x="9047396" y="2571750"/>
            <a:ext cx="172720" cy="172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E5D134-5201-4F44-A2F0-56C2F77357EF}"/>
              </a:ext>
            </a:extLst>
          </p:cNvPr>
          <p:cNvSpPr/>
          <p:nvPr/>
        </p:nvSpPr>
        <p:spPr>
          <a:xfrm>
            <a:off x="9047396" y="2876380"/>
            <a:ext cx="172720" cy="172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133630C-C43F-4B76-905A-B52169750022}"/>
              </a:ext>
            </a:extLst>
          </p:cNvPr>
          <p:cNvSpPr/>
          <p:nvPr/>
        </p:nvSpPr>
        <p:spPr>
          <a:xfrm>
            <a:off x="9047396" y="3181010"/>
            <a:ext cx="172720" cy="172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C237C9B-C0F7-48AB-8E85-CB8EF6EB8F55}"/>
              </a:ext>
            </a:extLst>
          </p:cNvPr>
          <p:cNvSpPr/>
          <p:nvPr/>
        </p:nvSpPr>
        <p:spPr>
          <a:xfrm>
            <a:off x="9047396" y="3485640"/>
            <a:ext cx="172720" cy="1727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625AB7-0584-4EC5-9FD6-F04E30A8C702}"/>
              </a:ext>
            </a:extLst>
          </p:cNvPr>
          <p:cNvSpPr/>
          <p:nvPr/>
        </p:nvSpPr>
        <p:spPr>
          <a:xfrm>
            <a:off x="9337379" y="2571750"/>
            <a:ext cx="172720" cy="172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B0CC152-5447-4315-AAC3-9C55FAF33F52}"/>
              </a:ext>
            </a:extLst>
          </p:cNvPr>
          <p:cNvSpPr/>
          <p:nvPr/>
        </p:nvSpPr>
        <p:spPr>
          <a:xfrm>
            <a:off x="9337379" y="2876380"/>
            <a:ext cx="172720" cy="172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2FA74EC-486D-4DD1-94CF-5EF2533405CE}"/>
              </a:ext>
            </a:extLst>
          </p:cNvPr>
          <p:cNvSpPr/>
          <p:nvPr/>
        </p:nvSpPr>
        <p:spPr>
          <a:xfrm>
            <a:off x="9337379" y="3181010"/>
            <a:ext cx="172720" cy="1727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016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AD7DA5-DEA9-4640-9EDF-4F9D86FDB7DF}"/>
              </a:ext>
            </a:extLst>
          </p:cNvPr>
          <p:cNvSpPr>
            <a:spLocks noGrp="1"/>
          </p:cNvSpPr>
          <p:nvPr>
            <p:ph type="title"/>
          </p:nvPr>
        </p:nvSpPr>
        <p:spPr/>
        <p:txBody>
          <a:bodyPr/>
          <a:lstStyle/>
          <a:p>
            <a:r>
              <a:rPr lang="en-US"/>
              <a:t>Master layouts</a:t>
            </a:r>
            <a:endParaRPr lang="en-US" dirty="0"/>
          </a:p>
        </p:txBody>
      </p:sp>
      <p:sp>
        <p:nvSpPr>
          <p:cNvPr id="5" name="Text Placeholder 4">
            <a:extLst>
              <a:ext uri="{FF2B5EF4-FFF2-40B4-BE49-F238E27FC236}">
                <a16:creationId xmlns:a16="http://schemas.microsoft.com/office/drawing/2014/main" id="{567EB1D5-AC2C-4583-A52A-E475DDE22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110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9473F-FCF4-4B6D-95E3-5FE776D7BB7A}"/>
              </a:ext>
            </a:extLst>
          </p:cNvPr>
          <p:cNvSpPr>
            <a:spLocks noGrp="1"/>
          </p:cNvSpPr>
          <p:nvPr>
            <p:ph type="ctrTitle"/>
          </p:nvPr>
        </p:nvSpPr>
        <p:spPr/>
        <p:txBody>
          <a:bodyPr/>
          <a:lstStyle/>
          <a:p>
            <a:r>
              <a:rPr lang="en-US"/>
              <a:t>Title layout</a:t>
            </a:r>
            <a:endParaRPr lang="en-US" dirty="0"/>
          </a:p>
        </p:txBody>
      </p:sp>
      <p:sp>
        <p:nvSpPr>
          <p:cNvPr id="10" name="Content Placeholder 9">
            <a:extLst>
              <a:ext uri="{FF2B5EF4-FFF2-40B4-BE49-F238E27FC236}">
                <a16:creationId xmlns:a16="http://schemas.microsoft.com/office/drawing/2014/main" id="{5DBD998B-FC30-4792-B245-1FFEC0B77D64}"/>
              </a:ext>
            </a:extLst>
          </p:cNvPr>
          <p:cNvSpPr>
            <a:spLocks noGrp="1"/>
          </p:cNvSpPr>
          <p:nvPr>
            <p:ph idx="1"/>
          </p:nvPr>
        </p:nvSpPr>
        <p:spPr/>
        <p:txBody>
          <a:bodyPr/>
          <a:lstStyle/>
          <a:p>
            <a:r>
              <a:rPr lang="en-US"/>
              <a:t>Optional placeholder Example</a:t>
            </a:r>
          </a:p>
          <a:p>
            <a:pPr lvl="1"/>
            <a:r>
              <a:rPr lang="en-US"/>
              <a:t>Presenter Name</a:t>
            </a:r>
          </a:p>
          <a:p>
            <a:pPr lvl="2"/>
            <a:r>
              <a:rPr lang="en-US"/>
              <a:t>Position example</a:t>
            </a:r>
          </a:p>
          <a:p>
            <a:pPr lvl="3"/>
            <a:fld id="{BF70C9FF-15A4-4FCB-BDEF-1F5DF5E800BD}" type="datetime4">
              <a:rPr lang="en-US" smtClean="0"/>
              <a:pPr lvl="3"/>
              <a:t>March 21, 2020</a:t>
            </a:fld>
            <a:r>
              <a:rPr lang="en-US"/>
              <a:t> (Optional Date example)</a:t>
            </a:r>
            <a:endParaRPr lang="en-US" dirty="0"/>
          </a:p>
        </p:txBody>
      </p:sp>
      <p:sp>
        <p:nvSpPr>
          <p:cNvPr id="6" name="Rectangle 5">
            <a:extLst>
              <a:ext uri="{FF2B5EF4-FFF2-40B4-BE49-F238E27FC236}">
                <a16:creationId xmlns:a16="http://schemas.microsoft.com/office/drawing/2014/main" id="{4330CD5C-B88D-4FEF-8B1F-C6E4E485B205}"/>
              </a:ext>
            </a:extLst>
          </p:cNvPr>
          <p:cNvSpPr/>
          <p:nvPr/>
        </p:nvSpPr>
        <p:spPr bwMode="gray">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
        <p:nvSpPr>
          <p:cNvPr id="2" name="TextBox 1">
            <a:extLst>
              <a:ext uri="{FF2B5EF4-FFF2-40B4-BE49-F238E27FC236}">
                <a16:creationId xmlns:a16="http://schemas.microsoft.com/office/drawing/2014/main" id="{E969A6BD-891B-0A4E-A0BF-0F170C02C47A}"/>
              </a:ext>
            </a:extLst>
          </p:cNvPr>
          <p:cNvSpPr txBox="1"/>
          <p:nvPr/>
        </p:nvSpPr>
        <p:spPr>
          <a:xfrm>
            <a:off x="6986427" y="3647326"/>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spTree>
    <p:extLst>
      <p:ext uri="{BB962C8B-B14F-4D97-AF65-F5344CB8AC3E}">
        <p14:creationId xmlns:p14="http://schemas.microsoft.com/office/powerpoint/2010/main" val="2023092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7662D8-37D4-4A47-9A72-5EFED3F7A604}"/>
              </a:ext>
            </a:extLst>
          </p:cNvPr>
          <p:cNvSpPr>
            <a:spLocks noGrp="1"/>
          </p:cNvSpPr>
          <p:nvPr>
            <p:ph type="title"/>
          </p:nvPr>
        </p:nvSpPr>
        <p:spPr/>
        <p:txBody>
          <a:bodyPr/>
          <a:lstStyle/>
          <a:p>
            <a:r>
              <a:rPr lang="en-US" dirty="0"/>
              <a:t>Determining Wine Quality</a:t>
            </a:r>
          </a:p>
        </p:txBody>
      </p:sp>
      <p:sp>
        <p:nvSpPr>
          <p:cNvPr id="9" name="Content Placeholder 8">
            <a:extLst>
              <a:ext uri="{FF2B5EF4-FFF2-40B4-BE49-F238E27FC236}">
                <a16:creationId xmlns:a16="http://schemas.microsoft.com/office/drawing/2014/main" id="{C5079614-F6DA-0044-A05F-9EC1253BBC56}"/>
              </a:ext>
            </a:extLst>
          </p:cNvPr>
          <p:cNvSpPr>
            <a:spLocks noGrp="1"/>
          </p:cNvSpPr>
          <p:nvPr>
            <p:ph idx="1"/>
          </p:nvPr>
        </p:nvSpPr>
        <p:spPr/>
        <p:txBody>
          <a:bodyPr/>
          <a:lstStyle/>
          <a:p>
            <a:r>
              <a:rPr lang="en-US" dirty="0"/>
              <a:t>Determining what makes a bottle of wine high quality?</a:t>
            </a:r>
          </a:p>
          <a:p>
            <a:pPr lvl="1"/>
            <a:r>
              <a:rPr lang="en-US" sz="2000" dirty="0"/>
              <a:t>Are there measurable differences between high and low quality?</a:t>
            </a:r>
          </a:p>
          <a:p>
            <a:pPr lvl="1"/>
            <a:r>
              <a:rPr lang="en-US" sz="2000" dirty="0"/>
              <a:t>Converting ordinal quality variable into binary label</a:t>
            </a:r>
          </a:p>
          <a:p>
            <a:pPr lvl="2"/>
            <a:r>
              <a:rPr lang="en-US" sz="1600" dirty="0"/>
              <a:t> high and low quality</a:t>
            </a:r>
          </a:p>
          <a:p>
            <a:pPr lvl="1"/>
            <a:r>
              <a:rPr lang="en-US" sz="2000" dirty="0"/>
              <a:t>Selecting predictors to maximize classification accuracy</a:t>
            </a:r>
          </a:p>
          <a:p>
            <a:pPr lvl="1"/>
            <a:endParaRPr lang="en-US" sz="2000" dirty="0"/>
          </a:p>
          <a:p>
            <a:pPr>
              <a:buNone/>
            </a:pPr>
            <a:endParaRPr lang="en-US" dirty="0"/>
          </a:p>
        </p:txBody>
      </p:sp>
      <p:pic>
        <p:nvPicPr>
          <p:cNvPr id="12" name="Content Placeholder 11">
            <a:extLst>
              <a:ext uri="{FF2B5EF4-FFF2-40B4-BE49-F238E27FC236}">
                <a16:creationId xmlns:a16="http://schemas.microsoft.com/office/drawing/2014/main" id="{F1595A03-BFCA-2E43-A8B9-DE0C429F4E67}"/>
              </a:ext>
            </a:extLst>
          </p:cNvPr>
          <p:cNvPicPr>
            <a:picLocks noGrp="1" noChangeAspect="1"/>
          </p:cNvPicPr>
          <p:nvPr>
            <p:ph idx="15"/>
          </p:nvPr>
        </p:nvPicPr>
        <p:blipFill>
          <a:blip r:embed="rId3"/>
          <a:stretch>
            <a:fillRect/>
          </a:stretch>
        </p:blipFill>
        <p:spPr>
          <a:xfrm>
            <a:off x="8471429" y="2128838"/>
            <a:ext cx="2694516" cy="4041775"/>
          </a:xfrm>
          <a:prstGeom prst="rect">
            <a:avLst/>
          </a:prstGeom>
        </p:spPr>
      </p:pic>
      <p:sp>
        <p:nvSpPr>
          <p:cNvPr id="8" name="Text Placeholder 7">
            <a:extLst>
              <a:ext uri="{FF2B5EF4-FFF2-40B4-BE49-F238E27FC236}">
                <a16:creationId xmlns:a16="http://schemas.microsoft.com/office/drawing/2014/main" id="{983B0088-AD7C-8F44-8A1F-580AC86CA6D7}"/>
              </a:ext>
            </a:extLst>
          </p:cNvPr>
          <p:cNvSpPr>
            <a:spLocks noGrp="1"/>
          </p:cNvSpPr>
          <p:nvPr>
            <p:ph type="body" idx="13"/>
          </p:nvPr>
        </p:nvSpPr>
        <p:spPr/>
        <p:txBody>
          <a:bodyPr/>
          <a:lstStyle/>
          <a:p>
            <a:r>
              <a:rPr lang="en-US" dirty="0"/>
              <a:t>Binary classification with logistic regression</a:t>
            </a:r>
          </a:p>
        </p:txBody>
      </p:sp>
    </p:spTree>
    <p:extLst>
      <p:ext uri="{BB962C8B-B14F-4D97-AF65-F5344CB8AC3E}">
        <p14:creationId xmlns:p14="http://schemas.microsoft.com/office/powerpoint/2010/main" val="268359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CAD675-F076-A245-98C1-1FB202630FC6}"/>
              </a:ext>
            </a:extLst>
          </p:cNvPr>
          <p:cNvSpPr>
            <a:spLocks noGrp="1"/>
          </p:cNvSpPr>
          <p:nvPr>
            <p:ph type="ctrTitle"/>
          </p:nvPr>
        </p:nvSpPr>
        <p:spPr/>
        <p:txBody>
          <a:bodyPr/>
          <a:lstStyle/>
          <a:p>
            <a:endParaRPr lang="en-US"/>
          </a:p>
        </p:txBody>
      </p:sp>
      <p:sp>
        <p:nvSpPr>
          <p:cNvPr id="5" name="Content Placeholder 4">
            <a:extLst>
              <a:ext uri="{FF2B5EF4-FFF2-40B4-BE49-F238E27FC236}">
                <a16:creationId xmlns:a16="http://schemas.microsoft.com/office/drawing/2014/main" id="{86885D9B-F828-9D46-8554-429D5E2033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189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9473F-FCF4-4B6D-95E3-5FE776D7BB7A}"/>
              </a:ext>
            </a:extLst>
          </p:cNvPr>
          <p:cNvSpPr>
            <a:spLocks noGrp="1"/>
          </p:cNvSpPr>
          <p:nvPr>
            <p:ph type="ctrTitle"/>
          </p:nvPr>
        </p:nvSpPr>
        <p:spPr/>
        <p:txBody>
          <a:bodyPr/>
          <a:lstStyle/>
          <a:p>
            <a:r>
              <a:rPr lang="en-US"/>
              <a:t>Title layout</a:t>
            </a:r>
            <a:endParaRPr lang="en-US" dirty="0"/>
          </a:p>
        </p:txBody>
      </p:sp>
      <p:sp>
        <p:nvSpPr>
          <p:cNvPr id="10" name="Content Placeholder 9">
            <a:extLst>
              <a:ext uri="{FF2B5EF4-FFF2-40B4-BE49-F238E27FC236}">
                <a16:creationId xmlns:a16="http://schemas.microsoft.com/office/drawing/2014/main" id="{5DBD998B-FC30-4792-B245-1FFEC0B77D64}"/>
              </a:ext>
            </a:extLst>
          </p:cNvPr>
          <p:cNvSpPr>
            <a:spLocks noGrp="1"/>
          </p:cNvSpPr>
          <p:nvPr>
            <p:ph idx="1"/>
          </p:nvPr>
        </p:nvSpPr>
        <p:spPr/>
        <p:txBody>
          <a:bodyPr/>
          <a:lstStyle/>
          <a:p>
            <a:r>
              <a:rPr lang="en-US"/>
              <a:t>Optional placeholder Example</a:t>
            </a:r>
          </a:p>
          <a:p>
            <a:pPr lvl="1"/>
            <a:r>
              <a:rPr lang="en-US"/>
              <a:t>Presenter Name</a:t>
            </a:r>
          </a:p>
          <a:p>
            <a:pPr lvl="2"/>
            <a:r>
              <a:rPr lang="en-US"/>
              <a:t>Position example</a:t>
            </a:r>
          </a:p>
          <a:p>
            <a:pPr lvl="3"/>
            <a:fld id="{BF70C9FF-15A4-4FCB-BDEF-1F5DF5E800BD}" type="datetime4">
              <a:rPr lang="en-US" smtClean="0"/>
              <a:pPr lvl="3"/>
              <a:t>March 21, 2020</a:t>
            </a:fld>
            <a:r>
              <a:rPr lang="en-US"/>
              <a:t> (Optional Date example)</a:t>
            </a:r>
            <a:endParaRPr lang="en-US" dirty="0"/>
          </a:p>
        </p:txBody>
      </p:sp>
      <p:sp>
        <p:nvSpPr>
          <p:cNvPr id="6" name="Rectangle 5">
            <a:extLst>
              <a:ext uri="{FF2B5EF4-FFF2-40B4-BE49-F238E27FC236}">
                <a16:creationId xmlns:a16="http://schemas.microsoft.com/office/drawing/2014/main" id="{4330CD5C-B88D-4FEF-8B1F-C6E4E485B205}"/>
              </a:ext>
            </a:extLst>
          </p:cNvPr>
          <p:cNvSpPr/>
          <p:nvPr/>
        </p:nvSpPr>
        <p:spPr bwMode="gray">
          <a:xfrm>
            <a:off x="831850" y="0"/>
            <a:ext cx="3581400" cy="402128"/>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tx1"/>
                </a:solidFill>
                <a:latin typeface="+mj-lt"/>
              </a:rPr>
              <a:t>See slide 7 </a:t>
            </a:r>
            <a:r>
              <a:rPr lang="en-US" sz="1000" kern="100" dirty="0">
                <a:solidFill>
                  <a:schemeClr val="tx1"/>
                </a:solidFill>
                <a:latin typeface="+mj-lt"/>
              </a:rPr>
              <a:t>for instruction to change the background Photo</a:t>
            </a:r>
          </a:p>
        </p:txBody>
      </p:sp>
    </p:spTree>
    <p:extLst>
      <p:ext uri="{BB962C8B-B14F-4D97-AF65-F5344CB8AC3E}">
        <p14:creationId xmlns:p14="http://schemas.microsoft.com/office/powerpoint/2010/main" val="275318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44F1592-6053-4F1D-9CE4-A19AD84003AE}"/>
              </a:ext>
            </a:extLst>
          </p:cNvPr>
          <p:cNvSpPr>
            <a:spLocks noGrp="1"/>
          </p:cNvSpPr>
          <p:nvPr>
            <p:ph type="body" idx="13"/>
          </p:nvPr>
        </p:nvSpPr>
        <p:spPr/>
        <p:txBody>
          <a:bodyPr/>
          <a:lstStyle/>
          <a:p>
            <a:r>
              <a:rPr lang="en-US"/>
              <a:t>Optional Subtitle Placeholder</a:t>
            </a:r>
            <a:endParaRPr lang="en-US" dirty="0"/>
          </a:p>
        </p:txBody>
      </p:sp>
      <p:sp>
        <p:nvSpPr>
          <p:cNvPr id="6" name="Content Placeholder 5">
            <a:extLst>
              <a:ext uri="{FF2B5EF4-FFF2-40B4-BE49-F238E27FC236}">
                <a16:creationId xmlns:a16="http://schemas.microsoft.com/office/drawing/2014/main" id="{41BE005A-B958-4E1E-8DAF-8F1FAB4602D8}"/>
              </a:ext>
            </a:extLst>
          </p:cNvPr>
          <p:cNvSpPr>
            <a:spLocks noGrp="1"/>
          </p:cNvSpPr>
          <p:nvPr>
            <p:ph idx="1"/>
          </p:nvPr>
        </p:nvSpPr>
        <p:spPr/>
        <p:txBody>
          <a:bodyPr/>
          <a:lstStyle/>
          <a:p>
            <a:r>
              <a:rPr lang="en-US"/>
              <a:t>Duis libero dui, mollis eu lorem dictum, tempus imperdiet lectus </a:t>
            </a:r>
          </a:p>
          <a:p>
            <a:r>
              <a:rPr lang="en-US"/>
              <a:t>Vestibulum dignissim dignissim enim, nec pretium elit lobortis ac. Nunc blandit lobortis massa nec sodales. Ut non risus ullamcorper, finibus odio ac, dignissim dui </a:t>
            </a:r>
          </a:p>
          <a:p>
            <a:pPr lvl="1"/>
            <a:r>
              <a:rPr lang="en-US"/>
              <a:t>Nullam ac bibendum sem. Quisque in dictum est </a:t>
            </a:r>
          </a:p>
          <a:p>
            <a:pPr lvl="1"/>
            <a:r>
              <a:rPr lang="en-US"/>
              <a:t>Cras gravida, risus vel efficitur euismod, nulla nunc vehicula orci, quis consectetur turpis ante nec quam. Suspendisse a sagittis nunc </a:t>
            </a:r>
            <a:endParaRPr lang="en-US" dirty="0"/>
          </a:p>
        </p:txBody>
      </p:sp>
      <p:sp>
        <p:nvSpPr>
          <p:cNvPr id="5" name="Title 4">
            <a:extLst>
              <a:ext uri="{FF2B5EF4-FFF2-40B4-BE49-F238E27FC236}">
                <a16:creationId xmlns:a16="http://schemas.microsoft.com/office/drawing/2014/main" id="{C8ACD2FF-B882-498F-A070-F6FC587FF490}"/>
              </a:ext>
            </a:extLst>
          </p:cNvPr>
          <p:cNvSpPr>
            <a:spLocks noGrp="1"/>
          </p:cNvSpPr>
          <p:nvPr>
            <p:ph type="title"/>
          </p:nvPr>
        </p:nvSpPr>
        <p:spPr/>
        <p:txBody>
          <a:bodyPr/>
          <a:lstStyle/>
          <a:p>
            <a:r>
              <a:rPr lang="en-US"/>
              <a:t>Title and content layout</a:t>
            </a:r>
            <a:endParaRPr lang="en-US" dirty="0"/>
          </a:p>
        </p:txBody>
      </p:sp>
    </p:spTree>
    <p:extLst>
      <p:ext uri="{BB962C8B-B14F-4D97-AF65-F5344CB8AC3E}">
        <p14:creationId xmlns:p14="http://schemas.microsoft.com/office/powerpoint/2010/main" val="1970020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1C8859-BCF7-4668-BDCB-81FE5BE27E7A}"/>
              </a:ext>
            </a:extLst>
          </p:cNvPr>
          <p:cNvSpPr>
            <a:spLocks noGrp="1"/>
          </p:cNvSpPr>
          <p:nvPr>
            <p:ph type="title"/>
          </p:nvPr>
        </p:nvSpPr>
        <p:spPr/>
        <p:txBody>
          <a:bodyPr/>
          <a:lstStyle/>
          <a:p>
            <a:r>
              <a:rPr lang="en-US"/>
              <a:t>Two content layout</a:t>
            </a:r>
            <a:endParaRPr lang="en-US" dirty="0"/>
          </a:p>
        </p:txBody>
      </p:sp>
      <p:sp>
        <p:nvSpPr>
          <p:cNvPr id="6" name="Content Placeholder 5">
            <a:extLst>
              <a:ext uri="{FF2B5EF4-FFF2-40B4-BE49-F238E27FC236}">
                <a16:creationId xmlns:a16="http://schemas.microsoft.com/office/drawing/2014/main" id="{D1A05F46-C400-4DA1-BCF1-018F6B7F22B3}"/>
              </a:ext>
            </a:extLst>
          </p:cNvPr>
          <p:cNvSpPr>
            <a:spLocks noGrp="1"/>
          </p:cNvSpPr>
          <p:nvPr>
            <p:ph idx="1"/>
          </p:nvPr>
        </p:nvSpPr>
        <p:spPr/>
        <p:txBody>
          <a:bodyPr/>
          <a:lstStyle/>
          <a:p>
            <a:r>
              <a:rPr lang="en-US"/>
              <a:t>Duis libero dui, mollis eu lorem dictum, tempus imperdiet lectus vestibulum dignissim dignissim enim, nec pretium elit lobortis ac </a:t>
            </a:r>
            <a:endParaRPr lang="en-US" dirty="0"/>
          </a:p>
        </p:txBody>
      </p:sp>
      <p:sp>
        <p:nvSpPr>
          <p:cNvPr id="12" name="Content Placeholder 11">
            <a:extLst>
              <a:ext uri="{FF2B5EF4-FFF2-40B4-BE49-F238E27FC236}">
                <a16:creationId xmlns:a16="http://schemas.microsoft.com/office/drawing/2014/main" id="{0A04CC77-3C86-42FF-9FF3-CD0306FA8E48}"/>
              </a:ext>
            </a:extLst>
          </p:cNvPr>
          <p:cNvSpPr>
            <a:spLocks noGrp="1"/>
          </p:cNvSpPr>
          <p:nvPr>
            <p:ph idx="14"/>
          </p:nvPr>
        </p:nvSpPr>
        <p:spPr/>
        <p:txBody>
          <a:bodyPr/>
          <a:lstStyle/>
          <a:p>
            <a:pPr lvl="4"/>
            <a:r>
              <a:rPr lang="en-US"/>
              <a:t>Nunc blandit lobortis massa nec</a:t>
            </a:r>
          </a:p>
          <a:p>
            <a:pPr lvl="5"/>
            <a:r>
              <a:rPr lang="en-US"/>
              <a:t>ullamcorper, finibus odio ac, dignissim dui </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11" name="Text Placeholder 10">
            <a:extLst>
              <a:ext uri="{FF2B5EF4-FFF2-40B4-BE49-F238E27FC236}">
                <a16:creationId xmlns:a16="http://schemas.microsoft.com/office/drawing/2014/main" id="{11A693A1-9715-4DE4-A7F3-3DDABEE149CF}"/>
              </a:ext>
            </a:extLst>
          </p:cNvPr>
          <p:cNvSpPr>
            <a:spLocks noGrp="1"/>
          </p:cNvSpPr>
          <p:nvPr>
            <p:ph type="body" idx="13"/>
          </p:nvPr>
        </p:nvSpPr>
        <p:spPr/>
        <p:txBody>
          <a:bodyPr/>
          <a:lstStyle/>
          <a:p>
            <a:r>
              <a:rPr lang="en-US"/>
              <a:t>Optional Subtitle Placeholder</a:t>
            </a:r>
            <a:endParaRPr lang="en-US" dirty="0"/>
          </a:p>
        </p:txBody>
      </p:sp>
    </p:spTree>
    <p:extLst>
      <p:ext uri="{BB962C8B-B14F-4D97-AF65-F5344CB8AC3E}">
        <p14:creationId xmlns:p14="http://schemas.microsoft.com/office/powerpoint/2010/main" val="3256248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998452-5391-4B7C-A064-5061D798D3B8}"/>
              </a:ext>
            </a:extLst>
          </p:cNvPr>
          <p:cNvSpPr>
            <a:spLocks noGrp="1"/>
          </p:cNvSpPr>
          <p:nvPr>
            <p:ph type="title"/>
          </p:nvPr>
        </p:nvSpPr>
        <p:spPr/>
        <p:txBody>
          <a:bodyPr/>
          <a:lstStyle/>
          <a:p>
            <a:r>
              <a:rPr lang="en-US"/>
              <a:t>Two content weighted right </a:t>
            </a:r>
            <a:endParaRPr lang="en-US" dirty="0"/>
          </a:p>
        </p:txBody>
      </p:sp>
      <p:sp>
        <p:nvSpPr>
          <p:cNvPr id="7" name="Content Placeholder 6">
            <a:extLst>
              <a:ext uri="{FF2B5EF4-FFF2-40B4-BE49-F238E27FC236}">
                <a16:creationId xmlns:a16="http://schemas.microsoft.com/office/drawing/2014/main" id="{F5D807BF-FC82-45F9-95E9-4D3C2FF7C033}"/>
              </a:ext>
            </a:extLst>
          </p:cNvPr>
          <p:cNvSpPr>
            <a:spLocks noGrp="1"/>
          </p:cNvSpPr>
          <p:nvPr>
            <p:ph idx="1"/>
          </p:nvPr>
        </p:nvSpPr>
        <p:spPr/>
        <p:txBody>
          <a:bodyPr/>
          <a:lstStyle/>
          <a:p>
            <a:r>
              <a:rPr lang="en-US"/>
              <a:t>Duis libero dui, mollis eu lorem dictum, tempus imperdiet lectus vestibulum dignissim dignissim enim, nec pretium elit lobortis ac</a:t>
            </a:r>
            <a:endParaRPr lang="en-US" dirty="0"/>
          </a:p>
        </p:txBody>
      </p:sp>
      <p:sp>
        <p:nvSpPr>
          <p:cNvPr id="9" name="Content Placeholder 8">
            <a:extLst>
              <a:ext uri="{FF2B5EF4-FFF2-40B4-BE49-F238E27FC236}">
                <a16:creationId xmlns:a16="http://schemas.microsoft.com/office/drawing/2014/main" id="{8D57B005-AD52-4A25-840D-216A4DCC72ED}"/>
              </a:ext>
            </a:extLst>
          </p:cNvPr>
          <p:cNvSpPr>
            <a:spLocks noGrp="1"/>
          </p:cNvSpPr>
          <p:nvPr>
            <p:ph idx="14"/>
          </p:nvPr>
        </p:nvSpPr>
        <p:spPr/>
        <p:txBody>
          <a:bodyPr/>
          <a:lstStyle/>
          <a:p>
            <a:pPr lvl="4"/>
            <a:r>
              <a:rPr lang="en-US"/>
              <a:t>Nunc blandit lobortis massa nec sodales </a:t>
            </a:r>
          </a:p>
          <a:p>
            <a:pPr lvl="5"/>
            <a:r>
              <a:rPr lang="en-US"/>
              <a:t>ullamcorper, finibus odio ac, dignissim dui </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13" name="Text Placeholder 12">
            <a:extLst>
              <a:ext uri="{FF2B5EF4-FFF2-40B4-BE49-F238E27FC236}">
                <a16:creationId xmlns:a16="http://schemas.microsoft.com/office/drawing/2014/main" id="{6FF48E61-0BBE-4014-9DC2-BC818F954CB6}"/>
              </a:ext>
            </a:extLst>
          </p:cNvPr>
          <p:cNvSpPr>
            <a:spLocks noGrp="1"/>
          </p:cNvSpPr>
          <p:nvPr>
            <p:ph type="body" idx="13"/>
          </p:nvPr>
        </p:nvSpPr>
        <p:spPr/>
        <p:txBody>
          <a:bodyPr/>
          <a:lstStyle/>
          <a:p>
            <a:r>
              <a:rPr lang="en-US"/>
              <a:t>Optional Subtitle Placeholder</a:t>
            </a:r>
            <a:endParaRPr lang="en-US" dirty="0"/>
          </a:p>
        </p:txBody>
      </p:sp>
    </p:spTree>
    <p:extLst>
      <p:ext uri="{BB962C8B-B14F-4D97-AF65-F5344CB8AC3E}">
        <p14:creationId xmlns:p14="http://schemas.microsoft.com/office/powerpoint/2010/main" val="2633807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9F7906-BC7E-47EA-86C6-C158E2930D62}"/>
              </a:ext>
            </a:extLst>
          </p:cNvPr>
          <p:cNvSpPr>
            <a:spLocks noGrp="1"/>
          </p:cNvSpPr>
          <p:nvPr>
            <p:ph type="title"/>
          </p:nvPr>
        </p:nvSpPr>
        <p:spPr/>
        <p:txBody>
          <a:bodyPr/>
          <a:lstStyle/>
          <a:p>
            <a:r>
              <a:rPr lang="en-US"/>
              <a:t>Two content weighted left</a:t>
            </a:r>
            <a:endParaRPr lang="en-US" dirty="0"/>
          </a:p>
        </p:txBody>
      </p:sp>
      <p:sp>
        <p:nvSpPr>
          <p:cNvPr id="11" name="Content Placeholder 10">
            <a:extLst>
              <a:ext uri="{FF2B5EF4-FFF2-40B4-BE49-F238E27FC236}">
                <a16:creationId xmlns:a16="http://schemas.microsoft.com/office/drawing/2014/main" id="{ABA65C4C-8876-4F70-89BC-6E01A772D0F1}"/>
              </a:ext>
            </a:extLst>
          </p:cNvPr>
          <p:cNvSpPr>
            <a:spLocks noGrp="1"/>
          </p:cNvSpPr>
          <p:nvPr>
            <p:ph idx="1"/>
          </p:nvPr>
        </p:nvSpPr>
        <p:spPr/>
        <p:txBody>
          <a:bodyPr/>
          <a:lstStyle/>
          <a:p>
            <a:pPr lvl="4"/>
            <a:r>
              <a:rPr lang="en-US"/>
              <a:t>Nunc blandit lobortis massa nec sodales </a:t>
            </a:r>
          </a:p>
          <a:p>
            <a:pPr lvl="5"/>
            <a:r>
              <a:rPr lang="en-US"/>
              <a:t>ullamcorper, finibus odio ac, dignissim dui </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13" name="Content Placeholder 12">
            <a:extLst>
              <a:ext uri="{FF2B5EF4-FFF2-40B4-BE49-F238E27FC236}">
                <a16:creationId xmlns:a16="http://schemas.microsoft.com/office/drawing/2014/main" id="{DB0FD896-E8AC-4CD0-BDEC-DCE8A43B152E}"/>
              </a:ext>
            </a:extLst>
          </p:cNvPr>
          <p:cNvSpPr>
            <a:spLocks noGrp="1"/>
          </p:cNvSpPr>
          <p:nvPr>
            <p:ph idx="15"/>
          </p:nvPr>
        </p:nvSpPr>
        <p:spPr/>
        <p:txBody>
          <a:bodyPr/>
          <a:lstStyle/>
          <a:p>
            <a:r>
              <a:rPr lang="en-US"/>
              <a:t>Duis libero dui, mollis eu lorem dictum, tempus imperdiet lectus vestibulum dignissim dignissim enim, nec pretium elit lobortis ac</a:t>
            </a:r>
            <a:endParaRPr lang="en-US" dirty="0"/>
          </a:p>
        </p:txBody>
      </p:sp>
      <p:sp>
        <p:nvSpPr>
          <p:cNvPr id="12" name="Text Placeholder 11">
            <a:extLst>
              <a:ext uri="{FF2B5EF4-FFF2-40B4-BE49-F238E27FC236}">
                <a16:creationId xmlns:a16="http://schemas.microsoft.com/office/drawing/2014/main" id="{BDF2B197-EE71-4B76-B388-968232DEA275}"/>
              </a:ext>
            </a:extLst>
          </p:cNvPr>
          <p:cNvSpPr>
            <a:spLocks noGrp="1"/>
          </p:cNvSpPr>
          <p:nvPr>
            <p:ph type="body" idx="13"/>
          </p:nvPr>
        </p:nvSpPr>
        <p:spPr/>
        <p:txBody>
          <a:bodyPr/>
          <a:lstStyle/>
          <a:p>
            <a:r>
              <a:rPr lang="en-US"/>
              <a:t>Optional Subtitle Placeholder</a:t>
            </a:r>
            <a:endParaRPr lang="en-US" dirty="0"/>
          </a:p>
        </p:txBody>
      </p:sp>
    </p:spTree>
    <p:extLst>
      <p:ext uri="{BB962C8B-B14F-4D97-AF65-F5344CB8AC3E}">
        <p14:creationId xmlns:p14="http://schemas.microsoft.com/office/powerpoint/2010/main" val="1995430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874654-FD9A-4C85-9741-CF37207BF680}"/>
              </a:ext>
            </a:extLst>
          </p:cNvPr>
          <p:cNvSpPr>
            <a:spLocks noGrp="1"/>
          </p:cNvSpPr>
          <p:nvPr>
            <p:ph type="title"/>
          </p:nvPr>
        </p:nvSpPr>
        <p:spPr/>
        <p:txBody>
          <a:bodyPr/>
          <a:lstStyle/>
          <a:p>
            <a:r>
              <a:rPr lang="en-US"/>
              <a:t>Three content</a:t>
            </a:r>
            <a:endParaRPr lang="en-US" dirty="0"/>
          </a:p>
        </p:txBody>
      </p:sp>
      <p:sp>
        <p:nvSpPr>
          <p:cNvPr id="7" name="Content Placeholder 6">
            <a:extLst>
              <a:ext uri="{FF2B5EF4-FFF2-40B4-BE49-F238E27FC236}">
                <a16:creationId xmlns:a16="http://schemas.microsoft.com/office/drawing/2014/main" id="{3F8810E5-8581-4CA8-9126-B5B0373FCDD3}"/>
              </a:ext>
            </a:extLst>
          </p:cNvPr>
          <p:cNvSpPr>
            <a:spLocks noGrp="1"/>
          </p:cNvSpPr>
          <p:nvPr>
            <p:ph idx="1"/>
          </p:nvPr>
        </p:nvSpPr>
        <p:spPr/>
        <p:txBody>
          <a:bodyPr/>
          <a:lstStyle/>
          <a:p>
            <a:r>
              <a:rPr lang="en-US"/>
              <a:t>Duis libero dui, mollis eu lorem dictum, tempus imperdiet lectus vestibulum dignissim dignissim enim, nec pretium elit lobortis ac</a:t>
            </a:r>
            <a:endParaRPr lang="en-US" dirty="0"/>
          </a:p>
        </p:txBody>
      </p:sp>
      <p:sp>
        <p:nvSpPr>
          <p:cNvPr id="9" name="Content Placeholder 8">
            <a:extLst>
              <a:ext uri="{FF2B5EF4-FFF2-40B4-BE49-F238E27FC236}">
                <a16:creationId xmlns:a16="http://schemas.microsoft.com/office/drawing/2014/main" id="{9C2A0E1E-7E73-4F96-A30F-F6013BEFC1C2}"/>
              </a:ext>
            </a:extLst>
          </p:cNvPr>
          <p:cNvSpPr>
            <a:spLocks noGrp="1"/>
          </p:cNvSpPr>
          <p:nvPr>
            <p:ph idx="14"/>
          </p:nvPr>
        </p:nvSpPr>
        <p:spPr/>
        <p:txBody>
          <a:bodyPr/>
          <a:lstStyle/>
          <a:p>
            <a:pPr lvl="4"/>
            <a:r>
              <a:rPr lang="en-US"/>
              <a:t>Nunc blandit lobortis massa nec sodales </a:t>
            </a:r>
          </a:p>
          <a:p>
            <a:pPr lvl="5"/>
            <a:r>
              <a:rPr lang="en-US"/>
              <a:t>ullamcorper, finibus odio ac</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8" name="Text Placeholder 7">
            <a:extLst>
              <a:ext uri="{FF2B5EF4-FFF2-40B4-BE49-F238E27FC236}">
                <a16:creationId xmlns:a16="http://schemas.microsoft.com/office/drawing/2014/main" id="{56D91AB0-A97D-4756-B378-4595691F194A}"/>
              </a:ext>
            </a:extLst>
          </p:cNvPr>
          <p:cNvSpPr>
            <a:spLocks noGrp="1"/>
          </p:cNvSpPr>
          <p:nvPr>
            <p:ph type="body" idx="13"/>
          </p:nvPr>
        </p:nvSpPr>
        <p:spPr/>
        <p:txBody>
          <a:bodyPr/>
          <a:lstStyle/>
          <a:p>
            <a:r>
              <a:rPr lang="en-US"/>
              <a:t>Optional Subtitle Placeholder</a:t>
            </a:r>
            <a:endParaRPr lang="en-US" dirty="0"/>
          </a:p>
        </p:txBody>
      </p:sp>
      <p:graphicFrame>
        <p:nvGraphicFramePr>
          <p:cNvPr id="11" name="Content Placeholder 34">
            <a:extLst>
              <a:ext uri="{FF2B5EF4-FFF2-40B4-BE49-F238E27FC236}">
                <a16:creationId xmlns:a16="http://schemas.microsoft.com/office/drawing/2014/main" id="{94C3B414-9A98-447E-A5C8-CAAA65A3A342}"/>
              </a:ext>
            </a:extLst>
          </p:cNvPr>
          <p:cNvGraphicFramePr>
            <a:graphicFrameLocks noGrp="1"/>
          </p:cNvGraphicFramePr>
          <p:nvPr>
            <p:ph idx="15"/>
            <p:extLst>
              <p:ext uri="{D42A27DB-BD31-4B8C-83A1-F6EECF244321}">
                <p14:modId xmlns:p14="http://schemas.microsoft.com/office/powerpoint/2010/main" val="3283649672"/>
              </p:ext>
            </p:extLst>
          </p:nvPr>
        </p:nvGraphicFramePr>
        <p:xfrm>
          <a:off x="8131175" y="2128838"/>
          <a:ext cx="3375025" cy="4041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7272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5A5851-54E1-4DB9-A895-17CE206BD8C8}"/>
              </a:ext>
            </a:extLst>
          </p:cNvPr>
          <p:cNvSpPr>
            <a:spLocks noGrp="1"/>
          </p:cNvSpPr>
          <p:nvPr>
            <p:ph type="title"/>
          </p:nvPr>
        </p:nvSpPr>
        <p:spPr/>
        <p:txBody>
          <a:bodyPr/>
          <a:lstStyle/>
          <a:p>
            <a:r>
              <a:rPr lang="en-US"/>
              <a:t>Four content</a:t>
            </a:r>
            <a:endParaRPr lang="en-US" dirty="0"/>
          </a:p>
        </p:txBody>
      </p:sp>
      <p:sp>
        <p:nvSpPr>
          <p:cNvPr id="8" name="Content Placeholder 7">
            <a:extLst>
              <a:ext uri="{FF2B5EF4-FFF2-40B4-BE49-F238E27FC236}">
                <a16:creationId xmlns:a16="http://schemas.microsoft.com/office/drawing/2014/main" id="{0D455177-38F6-452B-9C05-C3FA735ED83B}"/>
              </a:ext>
            </a:extLst>
          </p:cNvPr>
          <p:cNvSpPr>
            <a:spLocks noGrp="1"/>
          </p:cNvSpPr>
          <p:nvPr>
            <p:ph idx="1"/>
          </p:nvPr>
        </p:nvSpPr>
        <p:spPr/>
        <p:txBody>
          <a:bodyPr/>
          <a:lstStyle/>
          <a:p>
            <a:pPr lvl="4"/>
            <a:r>
              <a:rPr lang="en-US" dirty="0"/>
              <a:t>Nunc </a:t>
            </a:r>
            <a:r>
              <a:rPr lang="en-US" dirty="0" err="1"/>
              <a:t>blandit</a:t>
            </a:r>
            <a:r>
              <a:rPr lang="en-US" dirty="0"/>
              <a:t> </a:t>
            </a:r>
            <a:r>
              <a:rPr lang="en-US" dirty="0" err="1"/>
              <a:t>lobortis</a:t>
            </a:r>
            <a:r>
              <a:rPr lang="en-US" dirty="0"/>
              <a:t> </a:t>
            </a:r>
            <a:r>
              <a:rPr lang="en-US" dirty="0" err="1"/>
              <a:t>massa</a:t>
            </a:r>
            <a:endParaRPr lang="en-US" dirty="0"/>
          </a:p>
          <a:p>
            <a:pPr lvl="5"/>
            <a:r>
              <a:rPr lang="en-US" dirty="0" err="1"/>
              <a:t>ullamcorper</a:t>
            </a:r>
            <a:r>
              <a:rPr lang="en-US" dirty="0"/>
              <a:t>, </a:t>
            </a:r>
            <a:r>
              <a:rPr lang="en-US" dirty="0" err="1"/>
              <a:t>finibus</a:t>
            </a:r>
            <a:r>
              <a:rPr lang="en-US" dirty="0"/>
              <a:t> </a:t>
            </a:r>
          </a:p>
          <a:p>
            <a:pPr lvl="6"/>
            <a:r>
              <a:rPr lang="en-US" dirty="0" err="1"/>
              <a:t>Nullam</a:t>
            </a:r>
            <a:r>
              <a:rPr lang="en-US" dirty="0"/>
              <a:t> ac </a:t>
            </a:r>
            <a:r>
              <a:rPr lang="en-US" dirty="0" err="1"/>
              <a:t>bibendum</a:t>
            </a:r>
            <a:r>
              <a:rPr lang="en-US" dirty="0"/>
              <a:t> </a:t>
            </a:r>
            <a:r>
              <a:rPr lang="en-US" dirty="0" err="1"/>
              <a:t>sem</a:t>
            </a:r>
            <a:r>
              <a:rPr lang="en-US" dirty="0"/>
              <a:t> </a:t>
            </a:r>
            <a:r>
              <a:rPr lang="en-US" dirty="0" err="1"/>
              <a:t>quisque</a:t>
            </a:r>
            <a:r>
              <a:rPr lang="en-US" dirty="0"/>
              <a:t> in dictum </a:t>
            </a:r>
            <a:r>
              <a:rPr lang="en-US" dirty="0" err="1"/>
              <a:t>est</a:t>
            </a:r>
            <a:r>
              <a:rPr lang="en-US" dirty="0"/>
              <a:t> </a:t>
            </a:r>
            <a:r>
              <a:rPr lang="en-US" dirty="0" err="1"/>
              <a:t>duis</a:t>
            </a:r>
            <a:r>
              <a:rPr lang="en-US" dirty="0"/>
              <a:t> libero dui, </a:t>
            </a:r>
            <a:r>
              <a:rPr lang="en-US" dirty="0" err="1"/>
              <a:t>mollis</a:t>
            </a:r>
            <a:r>
              <a:rPr lang="en-US" dirty="0"/>
              <a:t> </a:t>
            </a:r>
            <a:r>
              <a:rPr lang="en-US" dirty="0" err="1"/>
              <a:t>eu</a:t>
            </a:r>
            <a:r>
              <a:rPr lang="en-US" dirty="0"/>
              <a:t> lorem dictum, tempus </a:t>
            </a:r>
            <a:r>
              <a:rPr lang="en-US" dirty="0" err="1"/>
              <a:t>imperdiet</a:t>
            </a:r>
            <a:r>
              <a:rPr lang="en-US" dirty="0"/>
              <a:t> </a:t>
            </a:r>
            <a:r>
              <a:rPr lang="en-US" dirty="0" err="1"/>
              <a:t>lectus</a:t>
            </a:r>
            <a:r>
              <a:rPr lang="en-US" dirty="0"/>
              <a:t> vestibulum </a:t>
            </a:r>
          </a:p>
          <a:p>
            <a:pPr lvl="7"/>
            <a:r>
              <a:rPr lang="en-US" dirty="0" err="1"/>
              <a:t>Blandit</a:t>
            </a:r>
            <a:r>
              <a:rPr lang="en-US" dirty="0"/>
              <a:t> </a:t>
            </a:r>
            <a:r>
              <a:rPr lang="en-US" dirty="0" err="1"/>
              <a:t>lobortis</a:t>
            </a:r>
            <a:r>
              <a:rPr lang="en-US" dirty="0"/>
              <a:t> </a:t>
            </a:r>
            <a:br>
              <a:rPr lang="en-US" dirty="0"/>
            </a:br>
            <a:r>
              <a:rPr lang="en-US" dirty="0" err="1"/>
              <a:t>massa</a:t>
            </a:r>
            <a:r>
              <a:rPr lang="en-US" dirty="0"/>
              <a:t> </a:t>
            </a:r>
            <a:r>
              <a:rPr lang="en-US" dirty="0" err="1"/>
              <a:t>nec</a:t>
            </a:r>
            <a:r>
              <a:rPr lang="en-US" dirty="0"/>
              <a:t> </a:t>
            </a:r>
            <a:r>
              <a:rPr lang="en-US" dirty="0" err="1"/>
              <a:t>sodales</a:t>
            </a:r>
            <a:r>
              <a:rPr lang="en-US" dirty="0"/>
              <a:t> </a:t>
            </a:r>
          </a:p>
          <a:p>
            <a:pPr lvl="7"/>
            <a:r>
              <a:rPr lang="en-US" dirty="0"/>
              <a:t>Ut non </a:t>
            </a:r>
            <a:r>
              <a:rPr lang="en-US" dirty="0" err="1"/>
              <a:t>risus</a:t>
            </a:r>
            <a:r>
              <a:rPr lang="en-US" dirty="0"/>
              <a:t> </a:t>
            </a:r>
            <a:r>
              <a:rPr lang="en-US" dirty="0" err="1"/>
              <a:t>ullamcorper</a:t>
            </a:r>
            <a:r>
              <a:rPr lang="en-US" dirty="0"/>
              <a:t>, </a:t>
            </a:r>
            <a:r>
              <a:rPr lang="en-US" dirty="0" err="1"/>
              <a:t>finibus</a:t>
            </a:r>
            <a:r>
              <a:rPr lang="en-US" dirty="0"/>
              <a:t> </a:t>
            </a:r>
            <a:r>
              <a:rPr lang="en-US" dirty="0" err="1"/>
              <a:t>odio</a:t>
            </a:r>
            <a:r>
              <a:rPr lang="en-US" dirty="0"/>
              <a:t> ac, </a:t>
            </a:r>
            <a:r>
              <a:rPr lang="en-US" dirty="0" err="1"/>
              <a:t>dignissim</a:t>
            </a:r>
            <a:endParaRPr lang="en-US" dirty="0"/>
          </a:p>
        </p:txBody>
      </p:sp>
      <p:sp>
        <p:nvSpPr>
          <p:cNvPr id="10" name="Content Placeholder 9">
            <a:extLst>
              <a:ext uri="{FF2B5EF4-FFF2-40B4-BE49-F238E27FC236}">
                <a16:creationId xmlns:a16="http://schemas.microsoft.com/office/drawing/2014/main" id="{CD772A4E-7D05-42EC-AA00-9AF409F8CF20}"/>
              </a:ext>
            </a:extLst>
          </p:cNvPr>
          <p:cNvSpPr>
            <a:spLocks noGrp="1"/>
          </p:cNvSpPr>
          <p:nvPr>
            <p:ph idx="14"/>
          </p:nvPr>
        </p:nvSpPr>
        <p:spPr/>
        <p:txBody>
          <a:bodyPr/>
          <a:lstStyle/>
          <a:p>
            <a:pPr lvl="4"/>
            <a:r>
              <a:rPr lang="en-US" dirty="0"/>
              <a:t>Nunc </a:t>
            </a:r>
            <a:r>
              <a:rPr lang="en-US" dirty="0" err="1"/>
              <a:t>blandit</a:t>
            </a:r>
            <a:r>
              <a:rPr lang="en-US" dirty="0"/>
              <a:t> </a:t>
            </a:r>
            <a:r>
              <a:rPr lang="en-US" dirty="0" err="1"/>
              <a:t>lobortis</a:t>
            </a:r>
            <a:r>
              <a:rPr lang="en-US" dirty="0"/>
              <a:t> </a:t>
            </a:r>
            <a:r>
              <a:rPr lang="en-US" dirty="0" err="1"/>
              <a:t>massa</a:t>
            </a:r>
            <a:endParaRPr lang="en-US" dirty="0"/>
          </a:p>
          <a:p>
            <a:pPr lvl="5"/>
            <a:r>
              <a:rPr lang="en-US" dirty="0" err="1"/>
              <a:t>ullamcorper</a:t>
            </a:r>
            <a:r>
              <a:rPr lang="en-US" dirty="0"/>
              <a:t>, </a:t>
            </a:r>
            <a:r>
              <a:rPr lang="en-US" dirty="0" err="1"/>
              <a:t>finibus</a:t>
            </a:r>
            <a:r>
              <a:rPr lang="en-US" dirty="0"/>
              <a:t> </a:t>
            </a:r>
          </a:p>
          <a:p>
            <a:pPr lvl="6"/>
            <a:r>
              <a:rPr lang="en-US" dirty="0" err="1"/>
              <a:t>Nullam</a:t>
            </a:r>
            <a:r>
              <a:rPr lang="en-US" dirty="0"/>
              <a:t> ac </a:t>
            </a:r>
            <a:r>
              <a:rPr lang="en-US" dirty="0" err="1"/>
              <a:t>bibendum</a:t>
            </a:r>
            <a:r>
              <a:rPr lang="en-US" dirty="0"/>
              <a:t> </a:t>
            </a:r>
            <a:r>
              <a:rPr lang="en-US" dirty="0" err="1"/>
              <a:t>sem</a:t>
            </a:r>
            <a:r>
              <a:rPr lang="en-US" dirty="0"/>
              <a:t> </a:t>
            </a:r>
            <a:r>
              <a:rPr lang="en-US" dirty="0" err="1"/>
              <a:t>quisque</a:t>
            </a:r>
            <a:r>
              <a:rPr lang="en-US" dirty="0"/>
              <a:t> in dictum </a:t>
            </a:r>
            <a:r>
              <a:rPr lang="en-US" dirty="0" err="1"/>
              <a:t>est</a:t>
            </a:r>
            <a:r>
              <a:rPr lang="en-US" dirty="0"/>
              <a:t> </a:t>
            </a:r>
            <a:r>
              <a:rPr lang="en-US" dirty="0" err="1"/>
              <a:t>duis</a:t>
            </a:r>
            <a:r>
              <a:rPr lang="en-US" dirty="0"/>
              <a:t> libero dui, </a:t>
            </a:r>
            <a:r>
              <a:rPr lang="en-US" dirty="0" err="1"/>
              <a:t>mollis</a:t>
            </a:r>
            <a:r>
              <a:rPr lang="en-US" dirty="0"/>
              <a:t> </a:t>
            </a:r>
            <a:r>
              <a:rPr lang="en-US" dirty="0" err="1"/>
              <a:t>eu</a:t>
            </a:r>
            <a:r>
              <a:rPr lang="en-US" dirty="0"/>
              <a:t> lorem dictum, tempus </a:t>
            </a:r>
            <a:r>
              <a:rPr lang="en-US" dirty="0" err="1"/>
              <a:t>imperdiet</a:t>
            </a:r>
            <a:r>
              <a:rPr lang="en-US" dirty="0"/>
              <a:t> </a:t>
            </a:r>
            <a:r>
              <a:rPr lang="en-US" dirty="0" err="1"/>
              <a:t>lectus</a:t>
            </a:r>
            <a:r>
              <a:rPr lang="en-US" dirty="0"/>
              <a:t> vestibulum </a:t>
            </a:r>
          </a:p>
          <a:p>
            <a:pPr lvl="7"/>
            <a:r>
              <a:rPr lang="en-US" dirty="0" err="1"/>
              <a:t>Blandit</a:t>
            </a:r>
            <a:r>
              <a:rPr lang="en-US" dirty="0"/>
              <a:t> </a:t>
            </a:r>
            <a:r>
              <a:rPr lang="en-US" dirty="0" err="1"/>
              <a:t>lobortis</a:t>
            </a:r>
            <a:r>
              <a:rPr lang="en-US" dirty="0"/>
              <a:t> </a:t>
            </a:r>
            <a:br>
              <a:rPr lang="en-US" dirty="0"/>
            </a:br>
            <a:r>
              <a:rPr lang="en-US" dirty="0" err="1"/>
              <a:t>massa</a:t>
            </a:r>
            <a:r>
              <a:rPr lang="en-US" dirty="0"/>
              <a:t> </a:t>
            </a:r>
            <a:r>
              <a:rPr lang="en-US" dirty="0" err="1"/>
              <a:t>nec</a:t>
            </a:r>
            <a:r>
              <a:rPr lang="en-US" dirty="0"/>
              <a:t> </a:t>
            </a:r>
            <a:r>
              <a:rPr lang="en-US" dirty="0" err="1"/>
              <a:t>sodales</a:t>
            </a:r>
            <a:r>
              <a:rPr lang="en-US" dirty="0"/>
              <a:t> </a:t>
            </a:r>
          </a:p>
          <a:p>
            <a:pPr lvl="7"/>
            <a:r>
              <a:rPr lang="en-US" dirty="0"/>
              <a:t>Ut non </a:t>
            </a:r>
            <a:r>
              <a:rPr lang="en-US" dirty="0" err="1"/>
              <a:t>risus</a:t>
            </a:r>
            <a:r>
              <a:rPr lang="en-US" dirty="0"/>
              <a:t> </a:t>
            </a:r>
            <a:r>
              <a:rPr lang="en-US" dirty="0" err="1"/>
              <a:t>ullamcorper</a:t>
            </a:r>
            <a:r>
              <a:rPr lang="en-US" dirty="0"/>
              <a:t>, </a:t>
            </a:r>
            <a:r>
              <a:rPr lang="en-US" dirty="0" err="1"/>
              <a:t>finibus</a:t>
            </a:r>
            <a:r>
              <a:rPr lang="en-US" dirty="0"/>
              <a:t> </a:t>
            </a:r>
            <a:r>
              <a:rPr lang="en-US" dirty="0" err="1"/>
              <a:t>odio</a:t>
            </a:r>
            <a:r>
              <a:rPr lang="en-US" dirty="0"/>
              <a:t> ac, </a:t>
            </a:r>
            <a:r>
              <a:rPr lang="en-US" dirty="0" err="1"/>
              <a:t>dignissim</a:t>
            </a:r>
            <a:endParaRPr lang="en-US" dirty="0"/>
          </a:p>
        </p:txBody>
      </p:sp>
      <p:sp>
        <p:nvSpPr>
          <p:cNvPr id="11" name="Content Placeholder 10">
            <a:extLst>
              <a:ext uri="{FF2B5EF4-FFF2-40B4-BE49-F238E27FC236}">
                <a16:creationId xmlns:a16="http://schemas.microsoft.com/office/drawing/2014/main" id="{B1725603-43CB-4436-8DB2-E12E4396C69C}"/>
              </a:ext>
            </a:extLst>
          </p:cNvPr>
          <p:cNvSpPr>
            <a:spLocks noGrp="1"/>
          </p:cNvSpPr>
          <p:nvPr>
            <p:ph idx="15"/>
          </p:nvPr>
        </p:nvSpPr>
        <p:spPr/>
        <p:txBody>
          <a:bodyPr/>
          <a:lstStyle/>
          <a:p>
            <a:pPr lvl="4"/>
            <a:r>
              <a:rPr lang="en-US" dirty="0"/>
              <a:t>Nunc </a:t>
            </a:r>
            <a:r>
              <a:rPr lang="en-US" dirty="0" err="1"/>
              <a:t>blandit</a:t>
            </a:r>
            <a:r>
              <a:rPr lang="en-US" dirty="0"/>
              <a:t> </a:t>
            </a:r>
            <a:r>
              <a:rPr lang="en-US" dirty="0" err="1"/>
              <a:t>lobortis</a:t>
            </a:r>
            <a:r>
              <a:rPr lang="en-US" dirty="0"/>
              <a:t> </a:t>
            </a:r>
            <a:r>
              <a:rPr lang="en-US" dirty="0" err="1"/>
              <a:t>massa</a:t>
            </a:r>
            <a:endParaRPr lang="en-US" dirty="0"/>
          </a:p>
          <a:p>
            <a:pPr lvl="5"/>
            <a:r>
              <a:rPr lang="en-US" dirty="0" err="1"/>
              <a:t>ullamcorper</a:t>
            </a:r>
            <a:r>
              <a:rPr lang="en-US" dirty="0"/>
              <a:t>, </a:t>
            </a:r>
            <a:r>
              <a:rPr lang="en-US" dirty="0" err="1"/>
              <a:t>finibus</a:t>
            </a:r>
            <a:r>
              <a:rPr lang="en-US" dirty="0"/>
              <a:t> </a:t>
            </a:r>
          </a:p>
          <a:p>
            <a:pPr lvl="6"/>
            <a:r>
              <a:rPr lang="en-US" dirty="0" err="1"/>
              <a:t>Nullam</a:t>
            </a:r>
            <a:r>
              <a:rPr lang="en-US" dirty="0"/>
              <a:t> ac </a:t>
            </a:r>
            <a:r>
              <a:rPr lang="en-US" dirty="0" err="1"/>
              <a:t>bibendum</a:t>
            </a:r>
            <a:r>
              <a:rPr lang="en-US" dirty="0"/>
              <a:t> </a:t>
            </a:r>
            <a:r>
              <a:rPr lang="en-US" dirty="0" err="1"/>
              <a:t>sem</a:t>
            </a:r>
            <a:r>
              <a:rPr lang="en-US" dirty="0"/>
              <a:t> </a:t>
            </a:r>
            <a:r>
              <a:rPr lang="en-US" dirty="0" err="1"/>
              <a:t>quisque</a:t>
            </a:r>
            <a:r>
              <a:rPr lang="en-US" dirty="0"/>
              <a:t> in dictum </a:t>
            </a:r>
            <a:r>
              <a:rPr lang="en-US" dirty="0" err="1"/>
              <a:t>est</a:t>
            </a:r>
            <a:r>
              <a:rPr lang="en-US" dirty="0"/>
              <a:t> </a:t>
            </a:r>
            <a:r>
              <a:rPr lang="en-US" dirty="0" err="1"/>
              <a:t>duis</a:t>
            </a:r>
            <a:r>
              <a:rPr lang="en-US" dirty="0"/>
              <a:t> libero dui, </a:t>
            </a:r>
            <a:r>
              <a:rPr lang="en-US" dirty="0" err="1"/>
              <a:t>mollis</a:t>
            </a:r>
            <a:r>
              <a:rPr lang="en-US" dirty="0"/>
              <a:t> </a:t>
            </a:r>
            <a:r>
              <a:rPr lang="en-US" dirty="0" err="1"/>
              <a:t>eu</a:t>
            </a:r>
            <a:r>
              <a:rPr lang="en-US" dirty="0"/>
              <a:t> lorem dictum, tempus </a:t>
            </a:r>
            <a:r>
              <a:rPr lang="en-US" dirty="0" err="1"/>
              <a:t>imperdiet</a:t>
            </a:r>
            <a:r>
              <a:rPr lang="en-US" dirty="0"/>
              <a:t> </a:t>
            </a:r>
            <a:r>
              <a:rPr lang="en-US" dirty="0" err="1"/>
              <a:t>lectus</a:t>
            </a:r>
            <a:r>
              <a:rPr lang="en-US" dirty="0"/>
              <a:t> vestibulum </a:t>
            </a:r>
          </a:p>
          <a:p>
            <a:pPr lvl="7"/>
            <a:r>
              <a:rPr lang="en-US" dirty="0" err="1"/>
              <a:t>Blandit</a:t>
            </a:r>
            <a:r>
              <a:rPr lang="en-US" dirty="0"/>
              <a:t> </a:t>
            </a:r>
            <a:r>
              <a:rPr lang="en-US" dirty="0" err="1"/>
              <a:t>lobortis</a:t>
            </a:r>
            <a:r>
              <a:rPr lang="en-US" dirty="0"/>
              <a:t> </a:t>
            </a:r>
            <a:br>
              <a:rPr lang="en-US" dirty="0"/>
            </a:br>
            <a:r>
              <a:rPr lang="en-US" dirty="0" err="1"/>
              <a:t>massa</a:t>
            </a:r>
            <a:r>
              <a:rPr lang="en-US" dirty="0"/>
              <a:t> </a:t>
            </a:r>
            <a:r>
              <a:rPr lang="en-US" dirty="0" err="1"/>
              <a:t>nec</a:t>
            </a:r>
            <a:r>
              <a:rPr lang="en-US" dirty="0"/>
              <a:t> </a:t>
            </a:r>
            <a:r>
              <a:rPr lang="en-US" dirty="0" err="1"/>
              <a:t>sodales</a:t>
            </a:r>
            <a:r>
              <a:rPr lang="en-US" dirty="0"/>
              <a:t> </a:t>
            </a:r>
          </a:p>
          <a:p>
            <a:pPr lvl="7"/>
            <a:r>
              <a:rPr lang="en-US" dirty="0"/>
              <a:t>Ut non </a:t>
            </a:r>
            <a:r>
              <a:rPr lang="en-US" dirty="0" err="1"/>
              <a:t>risus</a:t>
            </a:r>
            <a:r>
              <a:rPr lang="en-US" dirty="0"/>
              <a:t> </a:t>
            </a:r>
            <a:r>
              <a:rPr lang="en-US" dirty="0" err="1"/>
              <a:t>ullamcorper</a:t>
            </a:r>
            <a:r>
              <a:rPr lang="en-US" dirty="0"/>
              <a:t>, </a:t>
            </a:r>
            <a:r>
              <a:rPr lang="en-US" dirty="0" err="1"/>
              <a:t>finibus</a:t>
            </a:r>
            <a:r>
              <a:rPr lang="en-US" dirty="0"/>
              <a:t> </a:t>
            </a:r>
            <a:r>
              <a:rPr lang="en-US" dirty="0" err="1"/>
              <a:t>odio</a:t>
            </a:r>
            <a:r>
              <a:rPr lang="en-US" dirty="0"/>
              <a:t> ac, </a:t>
            </a:r>
            <a:r>
              <a:rPr lang="en-US" dirty="0" err="1"/>
              <a:t>dignissim</a:t>
            </a:r>
            <a:endParaRPr lang="en-US" dirty="0"/>
          </a:p>
        </p:txBody>
      </p:sp>
      <p:sp>
        <p:nvSpPr>
          <p:cNvPr id="9" name="Text Placeholder 8">
            <a:extLst>
              <a:ext uri="{FF2B5EF4-FFF2-40B4-BE49-F238E27FC236}">
                <a16:creationId xmlns:a16="http://schemas.microsoft.com/office/drawing/2014/main" id="{884562D0-6BF6-48F3-8529-88D45D4CB7AE}"/>
              </a:ext>
            </a:extLst>
          </p:cNvPr>
          <p:cNvSpPr>
            <a:spLocks noGrp="1"/>
          </p:cNvSpPr>
          <p:nvPr>
            <p:ph type="body" idx="13"/>
          </p:nvPr>
        </p:nvSpPr>
        <p:spPr/>
        <p:txBody>
          <a:bodyPr/>
          <a:lstStyle/>
          <a:p>
            <a:r>
              <a:rPr lang="en-US"/>
              <a:t>Optional Subtitle Placeholder</a:t>
            </a:r>
            <a:endParaRPr lang="en-US" dirty="0"/>
          </a:p>
        </p:txBody>
      </p:sp>
      <p:graphicFrame>
        <p:nvGraphicFramePr>
          <p:cNvPr id="13" name="Content Placeholder 34">
            <a:extLst>
              <a:ext uri="{FF2B5EF4-FFF2-40B4-BE49-F238E27FC236}">
                <a16:creationId xmlns:a16="http://schemas.microsoft.com/office/drawing/2014/main" id="{C75590E3-DEA4-424F-ABA9-2F66B98D4959}"/>
              </a:ext>
            </a:extLst>
          </p:cNvPr>
          <p:cNvGraphicFramePr>
            <a:graphicFrameLocks noGrp="1"/>
          </p:cNvGraphicFramePr>
          <p:nvPr>
            <p:ph idx="16"/>
            <p:extLst>
              <p:ext uri="{D42A27DB-BD31-4B8C-83A1-F6EECF244321}">
                <p14:modId xmlns:p14="http://schemas.microsoft.com/office/powerpoint/2010/main" val="3283649672"/>
              </p:ext>
            </p:extLst>
          </p:nvPr>
        </p:nvGraphicFramePr>
        <p:xfrm>
          <a:off x="9069388" y="2128838"/>
          <a:ext cx="2444750" cy="4041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933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218D8D-6576-45C8-9EC1-F65BA9A36290}"/>
              </a:ext>
            </a:extLst>
          </p:cNvPr>
          <p:cNvSpPr>
            <a:spLocks noGrp="1"/>
          </p:cNvSpPr>
          <p:nvPr>
            <p:ph type="title"/>
          </p:nvPr>
        </p:nvSpPr>
        <p:spPr/>
        <p:txBody>
          <a:bodyPr/>
          <a:lstStyle/>
          <a:p>
            <a:r>
              <a:rPr lang="en-US"/>
              <a:t>Title only</a:t>
            </a:r>
            <a:endParaRPr lang="en-US" dirty="0"/>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a:t>Optional Subtitle Placeholder</a:t>
            </a:r>
            <a:endParaRPr lang="en-US" dirty="0"/>
          </a:p>
        </p:txBody>
      </p:sp>
    </p:spTree>
    <p:extLst>
      <p:ext uri="{BB962C8B-B14F-4D97-AF65-F5344CB8AC3E}">
        <p14:creationId xmlns:p14="http://schemas.microsoft.com/office/powerpoint/2010/main" val="170682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B5FE45-BE02-4662-BDC5-86E18F487E67}"/>
              </a:ext>
            </a:extLst>
          </p:cNvPr>
          <p:cNvSpPr/>
          <p:nvPr/>
        </p:nvSpPr>
        <p:spPr>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Tree>
    <p:extLst>
      <p:ext uri="{BB962C8B-B14F-4D97-AF65-F5344CB8AC3E}">
        <p14:creationId xmlns:p14="http://schemas.microsoft.com/office/powerpoint/2010/main" val="2759063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E1F2F9-517B-EF48-B37C-EBD50A427DEF}"/>
              </a:ext>
            </a:extLst>
          </p:cNvPr>
          <p:cNvSpPr>
            <a:spLocks noGrp="1"/>
          </p:cNvSpPr>
          <p:nvPr>
            <p:ph type="title"/>
          </p:nvPr>
        </p:nvSpPr>
        <p:spPr/>
        <p:txBody>
          <a:bodyPr/>
          <a:lstStyle/>
          <a:p>
            <a:r>
              <a:rPr lang="en-US" dirty="0"/>
              <a:t>Data Sources</a:t>
            </a:r>
          </a:p>
        </p:txBody>
      </p:sp>
      <p:sp>
        <p:nvSpPr>
          <p:cNvPr id="6" name="Content Placeholder 5">
            <a:extLst>
              <a:ext uri="{FF2B5EF4-FFF2-40B4-BE49-F238E27FC236}">
                <a16:creationId xmlns:a16="http://schemas.microsoft.com/office/drawing/2014/main" id="{9A2434DF-E88E-4B4E-901F-824704F5A4AD}"/>
              </a:ext>
            </a:extLst>
          </p:cNvPr>
          <p:cNvSpPr>
            <a:spLocks noGrp="1"/>
          </p:cNvSpPr>
          <p:nvPr>
            <p:ph idx="1"/>
          </p:nvPr>
        </p:nvSpPr>
        <p:spPr>
          <a:solidFill>
            <a:schemeClr val="bg1">
              <a:lumMod val="95000"/>
            </a:schemeClr>
          </a:solidFill>
        </p:spPr>
        <p:txBody>
          <a:bodyPr/>
          <a:lstStyle/>
          <a:p>
            <a:r>
              <a:rPr lang="en-US" dirty="0"/>
              <a:t>Data  Characteristics</a:t>
            </a:r>
          </a:p>
          <a:p>
            <a:pPr marL="342900" indent="-342900"/>
            <a:r>
              <a:rPr lang="en-US" sz="2000" dirty="0"/>
              <a:t>Multivariate</a:t>
            </a:r>
          </a:p>
          <a:p>
            <a:pPr marL="342900" indent="-342900"/>
            <a:r>
              <a:rPr lang="en-US" sz="2000" dirty="0"/>
              <a:t>Associated Tasks: Classification</a:t>
            </a:r>
          </a:p>
          <a:p>
            <a:pPr marL="342900" indent="-342900"/>
            <a:r>
              <a:rPr lang="en-US" sz="2000" dirty="0"/>
              <a:t>Number of Attributes: 12</a:t>
            </a:r>
          </a:p>
          <a:p>
            <a:pPr marL="342900" indent="-342900"/>
            <a:r>
              <a:rPr lang="en-US" sz="2000" dirty="0"/>
              <a:t>Data: physiochemical and sensory variables </a:t>
            </a:r>
          </a:p>
          <a:p>
            <a:pPr marL="342900" indent="-342900"/>
            <a:r>
              <a:rPr lang="en-US" sz="2000" dirty="0"/>
              <a:t>Classes are ordered and balanced</a:t>
            </a:r>
          </a:p>
          <a:p>
            <a:endParaRPr lang="en-US" dirty="0"/>
          </a:p>
          <a:p>
            <a:endParaRPr lang="en-US" dirty="0"/>
          </a:p>
        </p:txBody>
      </p:sp>
      <p:sp>
        <p:nvSpPr>
          <p:cNvPr id="8" name="Content Placeholder 7">
            <a:extLst>
              <a:ext uri="{FF2B5EF4-FFF2-40B4-BE49-F238E27FC236}">
                <a16:creationId xmlns:a16="http://schemas.microsoft.com/office/drawing/2014/main" id="{33FFD2F8-98C9-EA4F-8DA7-944CD889A0AB}"/>
              </a:ext>
            </a:extLst>
          </p:cNvPr>
          <p:cNvSpPr>
            <a:spLocks noGrp="1"/>
          </p:cNvSpPr>
          <p:nvPr>
            <p:ph idx="14"/>
          </p:nvPr>
        </p:nvSpPr>
        <p:spPr/>
        <p:txBody>
          <a:bodyPr numCol="2"/>
          <a:lstStyle/>
          <a:p>
            <a:pPr>
              <a:buNone/>
            </a:pPr>
            <a:r>
              <a:rPr lang="en-US" dirty="0"/>
              <a:t>Variables </a:t>
            </a:r>
          </a:p>
          <a:p>
            <a:pPr marL="457200" indent="-457200">
              <a:buFont typeface="+mj-lt"/>
              <a:buAutoNum type="arabicPeriod"/>
            </a:pPr>
            <a:r>
              <a:rPr lang="en-US" sz="2000" dirty="0"/>
              <a:t>fixed acidity</a:t>
            </a:r>
          </a:p>
          <a:p>
            <a:pPr marL="457200" indent="-457200">
              <a:buFont typeface="+mj-lt"/>
              <a:buAutoNum type="arabicPeriod"/>
            </a:pPr>
            <a:r>
              <a:rPr lang="en-US" sz="2000" dirty="0"/>
              <a:t>volatile acidity</a:t>
            </a:r>
          </a:p>
          <a:p>
            <a:pPr marL="457200" indent="-457200">
              <a:buFont typeface="+mj-lt"/>
              <a:buAutoNum type="arabicPeriod"/>
            </a:pPr>
            <a:r>
              <a:rPr lang="en-US" sz="2000" dirty="0"/>
              <a:t>citric acid</a:t>
            </a:r>
          </a:p>
          <a:p>
            <a:pPr marL="457200" indent="-457200">
              <a:buFont typeface="+mj-lt"/>
              <a:buAutoNum type="arabicPeriod"/>
            </a:pPr>
            <a:r>
              <a:rPr lang="en-US" sz="2000" dirty="0"/>
              <a:t>residual sugar</a:t>
            </a:r>
          </a:p>
          <a:p>
            <a:pPr marL="457200" indent="-457200">
              <a:buFont typeface="+mj-lt"/>
              <a:buAutoNum type="arabicPeriod"/>
            </a:pPr>
            <a:r>
              <a:rPr lang="en-US" sz="2000" dirty="0"/>
              <a:t>Chlorides</a:t>
            </a:r>
          </a:p>
          <a:p>
            <a:pPr marL="457200" indent="-457200">
              <a:buFont typeface="+mj-lt"/>
              <a:buAutoNum type="arabicPeriod"/>
            </a:pPr>
            <a:r>
              <a:rPr lang="en-US" sz="2000" dirty="0"/>
              <a:t>free sulfur dioxide</a:t>
            </a:r>
          </a:p>
          <a:p>
            <a:pPr marL="457200" indent="-457200">
              <a:buFont typeface="+mj-lt"/>
              <a:buAutoNum type="arabicPeriod"/>
            </a:pPr>
            <a:r>
              <a:rPr lang="en-US" sz="2000" dirty="0"/>
              <a:t>total sulfur dioxide</a:t>
            </a:r>
          </a:p>
          <a:p>
            <a:pPr marL="457200" indent="-457200">
              <a:buFont typeface="+mj-lt"/>
              <a:buAutoNum type="arabicPeriod"/>
            </a:pPr>
            <a:r>
              <a:rPr lang="en-US" sz="2000" dirty="0"/>
              <a:t>Density</a:t>
            </a:r>
          </a:p>
          <a:p>
            <a:pPr marL="457200" indent="-457200">
              <a:buFont typeface="+mj-lt"/>
              <a:buAutoNum type="arabicPeriod"/>
            </a:pPr>
            <a:endParaRPr lang="en-US" sz="2000" dirty="0"/>
          </a:p>
          <a:p>
            <a:pPr marL="457200" indent="-457200">
              <a:buFont typeface="+mj-lt"/>
              <a:buAutoNum type="arabicPeriod"/>
            </a:pPr>
            <a:r>
              <a:rPr lang="en-US" sz="2000" dirty="0"/>
              <a:t>pH</a:t>
            </a:r>
          </a:p>
          <a:p>
            <a:pPr marL="457200" indent="-457200">
              <a:buFont typeface="+mj-lt"/>
              <a:buAutoNum type="arabicPeriod"/>
            </a:pPr>
            <a:r>
              <a:rPr lang="en-US" sz="2000" dirty="0"/>
              <a:t>sulphates</a:t>
            </a:r>
            <a:endParaRPr lang="en-US" dirty="0"/>
          </a:p>
          <a:p>
            <a:pPr marL="457200" indent="-457200">
              <a:buFont typeface="+mj-lt"/>
              <a:buAutoNum type="arabicPeriod"/>
            </a:pPr>
            <a:r>
              <a:rPr lang="en-US" sz="2000" dirty="0"/>
              <a:t>alcohol (output variable based on sensory data)</a:t>
            </a:r>
          </a:p>
          <a:p>
            <a:pPr marL="457200" indent="-457200">
              <a:buFont typeface="+mj-lt"/>
              <a:buAutoNum type="arabicPeriod"/>
            </a:pPr>
            <a:r>
              <a:rPr lang="en-US" sz="2000" dirty="0"/>
              <a:t>quality (score between 0 and 10)</a:t>
            </a:r>
          </a:p>
          <a:p>
            <a:pPr marL="0" lvl="1" indent="0">
              <a:buNone/>
            </a:pPr>
            <a:endParaRPr lang="en-US" dirty="0"/>
          </a:p>
        </p:txBody>
      </p:sp>
      <p:sp>
        <p:nvSpPr>
          <p:cNvPr id="7" name="Text Placeholder 6">
            <a:extLst>
              <a:ext uri="{FF2B5EF4-FFF2-40B4-BE49-F238E27FC236}">
                <a16:creationId xmlns:a16="http://schemas.microsoft.com/office/drawing/2014/main" id="{AF456EA4-AE84-0C49-B613-B20B40929F09}"/>
              </a:ext>
            </a:extLst>
          </p:cNvPr>
          <p:cNvSpPr>
            <a:spLocks noGrp="1"/>
          </p:cNvSpPr>
          <p:nvPr>
            <p:ph type="body" idx="13"/>
          </p:nvPr>
        </p:nvSpPr>
        <p:spPr/>
        <p:txBody>
          <a:bodyPr/>
          <a:lstStyle/>
          <a:p>
            <a:r>
              <a:rPr lang="en-US" dirty="0"/>
              <a:t>UCI Machine learning repository</a:t>
            </a:r>
          </a:p>
        </p:txBody>
      </p:sp>
    </p:spTree>
    <p:extLst>
      <p:ext uri="{BB962C8B-B14F-4D97-AF65-F5344CB8AC3E}">
        <p14:creationId xmlns:p14="http://schemas.microsoft.com/office/powerpoint/2010/main" val="26679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9C30E8-B7F3-418E-BD94-57B78FA24CCC}"/>
              </a:ext>
            </a:extLst>
          </p:cNvPr>
          <p:cNvSpPr txBox="1"/>
          <p:nvPr/>
        </p:nvSpPr>
        <p:spPr>
          <a:xfrm>
            <a:off x="2037080" y="5085080"/>
            <a:ext cx="3484880" cy="858697"/>
          </a:xfrm>
          <a:prstGeom prst="rect">
            <a:avLst/>
          </a:prstGeom>
          <a:noFill/>
        </p:spPr>
        <p:txBody>
          <a:bodyPr wrap="square" lIns="0" tIns="0" rIns="0" bIns="0" rtlCol="0">
            <a:spAutoFit/>
          </a:bodyPr>
          <a:lstStyle/>
          <a:p>
            <a:pPr algn="l">
              <a:lnSpc>
                <a:spcPct val="90000"/>
              </a:lnSpc>
              <a:spcBef>
                <a:spcPts val="200"/>
              </a:spcBef>
              <a:spcAft>
                <a:spcPts val="200"/>
              </a:spcAft>
            </a:pPr>
            <a:r>
              <a:rPr lang="en-US" sz="4200" kern="100" spc="-50" dirty="0">
                <a:latin typeface="+mj-lt"/>
                <a:ea typeface="+mj-ea"/>
                <a:cs typeface="+mj-cs"/>
              </a:rPr>
              <a:t>Blank layout</a:t>
            </a:r>
            <a:br>
              <a:rPr lang="en-US" kern="100" dirty="0">
                <a:latin typeface="+mj-lt"/>
              </a:rPr>
            </a:br>
            <a:r>
              <a:rPr lang="en-US" sz="2000" b="1" kern="100" cap="all" spc="50" dirty="0">
                <a:solidFill>
                  <a:schemeClr val="bg2"/>
                </a:solidFill>
                <a:cs typeface="Arial" panose="020B0604020202020204" pitchFamily="34" charset="0"/>
              </a:rPr>
              <a:t>with overlay text example</a:t>
            </a:r>
          </a:p>
        </p:txBody>
      </p:sp>
      <p:sp>
        <p:nvSpPr>
          <p:cNvPr id="6" name="Rectangle 5">
            <a:extLst>
              <a:ext uri="{FF2B5EF4-FFF2-40B4-BE49-F238E27FC236}">
                <a16:creationId xmlns:a16="http://schemas.microsoft.com/office/drawing/2014/main" id="{049C7180-165C-4182-AFDF-8893402A3CA0}"/>
              </a:ext>
            </a:extLst>
          </p:cNvPr>
          <p:cNvSpPr/>
          <p:nvPr/>
        </p:nvSpPr>
        <p:spPr>
          <a:xfrm>
            <a:off x="831850" y="0"/>
            <a:ext cx="3581400" cy="402128"/>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tx1"/>
                </a:solidFill>
                <a:latin typeface="+mj-lt"/>
              </a:rPr>
              <a:t>See slide 7 </a:t>
            </a:r>
            <a:r>
              <a:rPr lang="en-US" sz="1000" kern="100" dirty="0">
                <a:solidFill>
                  <a:schemeClr val="tx1"/>
                </a:solidFill>
                <a:latin typeface="+mj-lt"/>
              </a:rPr>
              <a:t>for instruction to change the background Photo</a:t>
            </a:r>
          </a:p>
        </p:txBody>
      </p:sp>
    </p:spTree>
    <p:extLst>
      <p:ext uri="{BB962C8B-B14F-4D97-AF65-F5344CB8AC3E}">
        <p14:creationId xmlns:p14="http://schemas.microsoft.com/office/powerpoint/2010/main" val="3190772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D776-B3DE-47A3-84F0-9561C852F5BD}"/>
              </a:ext>
            </a:extLst>
          </p:cNvPr>
          <p:cNvSpPr>
            <a:spLocks noGrp="1"/>
          </p:cNvSpPr>
          <p:nvPr>
            <p:ph type="title"/>
          </p:nvPr>
        </p:nvSpPr>
        <p:spPr/>
        <p:txBody>
          <a:bodyPr/>
          <a:lstStyle/>
          <a:p>
            <a:r>
              <a:rPr lang="en-US"/>
              <a:t>Section header layout</a:t>
            </a:r>
            <a:endParaRPr lang="en-US" dirty="0"/>
          </a:p>
        </p:txBody>
      </p:sp>
      <p:sp>
        <p:nvSpPr>
          <p:cNvPr id="7" name="Text Placeholder 6">
            <a:extLst>
              <a:ext uri="{FF2B5EF4-FFF2-40B4-BE49-F238E27FC236}">
                <a16:creationId xmlns:a16="http://schemas.microsoft.com/office/drawing/2014/main" id="{DD80411C-9AA0-49CC-AB82-113620E2D7D0}"/>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67FC4B3B-63C7-4A43-AD7E-09C978A9BBD7}"/>
              </a:ext>
            </a:extLst>
          </p:cNvPr>
          <p:cNvSpPr/>
          <p:nvPr/>
        </p:nvSpPr>
        <p:spPr>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Tree>
    <p:extLst>
      <p:ext uri="{BB962C8B-B14F-4D97-AF65-F5344CB8AC3E}">
        <p14:creationId xmlns:p14="http://schemas.microsoft.com/office/powerpoint/2010/main" val="2098522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7C72EB-378E-419B-8F4B-4ECB1B521695}"/>
              </a:ext>
            </a:extLst>
          </p:cNvPr>
          <p:cNvSpPr>
            <a:spLocks noGrp="1"/>
          </p:cNvSpPr>
          <p:nvPr>
            <p:ph idx="1"/>
          </p:nvPr>
        </p:nvSpPr>
        <p:spPr/>
        <p:txBody>
          <a:bodyPr/>
          <a:lstStyle/>
          <a:p>
            <a:r>
              <a:rPr lang="en-US"/>
              <a:t>Quote layout example. Lorem ipsum dolor sit amet, consectetur adipiscing elit. Duis ac sapien libero. Vivamus venenatis ipsum ut volutpat aliquet. </a:t>
            </a:r>
          </a:p>
          <a:p>
            <a:pPr lvl="1"/>
            <a:r>
              <a:rPr lang="en-US"/>
              <a:t>First/Last Name Example</a:t>
            </a:r>
          </a:p>
          <a:p>
            <a:pPr lvl="2"/>
            <a:r>
              <a:rPr lang="en-US"/>
              <a:t>Company/position example</a:t>
            </a:r>
            <a:endParaRPr lang="en-US" dirty="0"/>
          </a:p>
        </p:txBody>
      </p:sp>
      <p:sp>
        <p:nvSpPr>
          <p:cNvPr id="5" name="Rectangle 4">
            <a:extLst>
              <a:ext uri="{FF2B5EF4-FFF2-40B4-BE49-F238E27FC236}">
                <a16:creationId xmlns:a16="http://schemas.microsoft.com/office/drawing/2014/main" id="{A0BAC550-9A48-479F-A1FE-BDEB8ABA6C33}"/>
              </a:ext>
            </a:extLst>
          </p:cNvPr>
          <p:cNvSpPr/>
          <p:nvPr/>
        </p:nvSpPr>
        <p:spPr>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Tree>
    <p:extLst>
      <p:ext uri="{BB962C8B-B14F-4D97-AF65-F5344CB8AC3E}">
        <p14:creationId xmlns:p14="http://schemas.microsoft.com/office/powerpoint/2010/main" val="2349847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C46DAF-9CBD-49E2-A85A-848B92264E2D}"/>
              </a:ext>
            </a:extLst>
          </p:cNvPr>
          <p:cNvSpPr>
            <a:spLocks noGrp="1"/>
          </p:cNvSpPr>
          <p:nvPr>
            <p:ph idx="1"/>
          </p:nvPr>
        </p:nvSpPr>
        <p:spPr/>
        <p:txBody>
          <a:bodyPr/>
          <a:lstStyle/>
          <a:p>
            <a:r>
              <a:rPr lang="en-US"/>
              <a:t>Big statement layout</a:t>
            </a:r>
          </a:p>
          <a:p>
            <a:pPr lvl="1"/>
            <a:r>
              <a:rPr lang="en-US"/>
              <a:t>Additional information</a:t>
            </a:r>
            <a:endParaRPr lang="en-US" dirty="0"/>
          </a:p>
        </p:txBody>
      </p:sp>
      <p:sp>
        <p:nvSpPr>
          <p:cNvPr id="4" name="Rectangle 3">
            <a:extLst>
              <a:ext uri="{FF2B5EF4-FFF2-40B4-BE49-F238E27FC236}">
                <a16:creationId xmlns:a16="http://schemas.microsoft.com/office/drawing/2014/main" id="{0D79A47D-5B13-4EB7-94F1-22A292A15BCB}"/>
              </a:ext>
            </a:extLst>
          </p:cNvPr>
          <p:cNvSpPr/>
          <p:nvPr/>
        </p:nvSpPr>
        <p:spPr>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Tree>
    <p:extLst>
      <p:ext uri="{BB962C8B-B14F-4D97-AF65-F5344CB8AC3E}">
        <p14:creationId xmlns:p14="http://schemas.microsoft.com/office/powerpoint/2010/main" val="514879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E76C32-CE65-45D4-9432-DDB2164F62DC}"/>
              </a:ext>
            </a:extLst>
          </p:cNvPr>
          <p:cNvSpPr>
            <a:spLocks noGrp="1"/>
          </p:cNvSpPr>
          <p:nvPr>
            <p:ph type="body" idx="13"/>
          </p:nvPr>
        </p:nvSpPr>
        <p:spPr/>
        <p:txBody>
          <a:bodyPr/>
          <a:lstStyle/>
          <a:p>
            <a:r>
              <a:rPr lang="en-US" dirty="0"/>
              <a:t>Optional Subtitle Placeholder</a:t>
            </a:r>
          </a:p>
        </p:txBody>
      </p:sp>
      <p:sp>
        <p:nvSpPr>
          <p:cNvPr id="4" name="Content Placeholder 3">
            <a:extLst>
              <a:ext uri="{FF2B5EF4-FFF2-40B4-BE49-F238E27FC236}">
                <a16:creationId xmlns:a16="http://schemas.microsoft.com/office/drawing/2014/main" id="{4AC5E185-DDE5-4B70-BCF4-7637B72235CA}"/>
              </a:ext>
            </a:extLst>
          </p:cNvPr>
          <p:cNvSpPr>
            <a:spLocks noGrp="1"/>
          </p:cNvSpPr>
          <p:nvPr>
            <p:ph idx="1"/>
          </p:nvPr>
        </p:nvSpPr>
        <p:spPr/>
        <p:txBody>
          <a:bodyPr/>
          <a:lstStyle/>
          <a:p>
            <a:pPr lvl="4"/>
            <a:r>
              <a:rPr lang="en-US"/>
              <a:t>Nunc blandit lobortis massa nec</a:t>
            </a:r>
          </a:p>
          <a:p>
            <a:pPr lvl="5"/>
            <a:r>
              <a:rPr lang="en-US"/>
              <a:t>ullamcorper, finibus odio ac</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3" name="Title 2">
            <a:extLst>
              <a:ext uri="{FF2B5EF4-FFF2-40B4-BE49-F238E27FC236}">
                <a16:creationId xmlns:a16="http://schemas.microsoft.com/office/drawing/2014/main" id="{4B4421E1-FABA-4E68-8D1F-FD4CF5608070}"/>
              </a:ext>
            </a:extLst>
          </p:cNvPr>
          <p:cNvSpPr>
            <a:spLocks noGrp="1"/>
          </p:cNvSpPr>
          <p:nvPr>
            <p:ph type="title"/>
          </p:nvPr>
        </p:nvSpPr>
        <p:spPr/>
        <p:txBody>
          <a:bodyPr/>
          <a:lstStyle/>
          <a:p>
            <a:r>
              <a:rPr lang="en-US" dirty="0"/>
              <a:t>Content w/ </a:t>
            </a:r>
            <a:br>
              <a:rPr lang="en-US" dirty="0"/>
            </a:br>
            <a:r>
              <a:rPr lang="en-US" dirty="0"/>
              <a:t>photo right layout </a:t>
            </a:r>
          </a:p>
        </p:txBody>
      </p:sp>
      <p:pic>
        <p:nvPicPr>
          <p:cNvPr id="15" name="Picture Placeholder 14">
            <a:extLst>
              <a:ext uri="{FF2B5EF4-FFF2-40B4-BE49-F238E27FC236}">
                <a16:creationId xmlns:a16="http://schemas.microsoft.com/office/drawing/2014/main" id="{EAD1D94B-0AEC-4814-AFA6-A052DD8A0207}"/>
              </a:ext>
            </a:extLst>
          </p:cNvPr>
          <p:cNvPicPr>
            <a:picLocks noGrp="1" noChangeAspect="1"/>
          </p:cNvPicPr>
          <p:nvPr>
            <p:ph type="pic" sz="quarter" idx="15"/>
          </p:nvPr>
        </p:nvPicPr>
        <p:blipFill>
          <a:blip r:embed="rId2"/>
          <a:srcRect t="3" b="3"/>
          <a:stretch>
            <a:fillRect/>
          </a:stretch>
        </p:blipFill>
        <p:spPr>
          <a:xfrm>
            <a:off x="6278563" y="0"/>
            <a:ext cx="5913437" cy="6858000"/>
          </a:xfrm>
          <a:prstGeom prst="rect">
            <a:avLst/>
          </a:prstGeom>
        </p:spPr>
      </p:pic>
    </p:spTree>
    <p:extLst>
      <p:ext uri="{BB962C8B-B14F-4D97-AF65-F5344CB8AC3E}">
        <p14:creationId xmlns:p14="http://schemas.microsoft.com/office/powerpoint/2010/main" val="537922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F631AC-398C-4FA0-9690-A124DF9DE0D0}"/>
              </a:ext>
            </a:extLst>
          </p:cNvPr>
          <p:cNvSpPr>
            <a:spLocks noGrp="1"/>
          </p:cNvSpPr>
          <p:nvPr>
            <p:ph type="body" idx="16"/>
          </p:nvPr>
        </p:nvSpPr>
        <p:spPr/>
        <p:txBody>
          <a:bodyPr/>
          <a:lstStyle/>
          <a:p>
            <a:r>
              <a:rPr lang="en-US"/>
              <a:t>Optional Subtitle Placeholder</a:t>
            </a:r>
            <a:endParaRPr lang="en-US" dirty="0"/>
          </a:p>
        </p:txBody>
      </p:sp>
      <p:sp>
        <p:nvSpPr>
          <p:cNvPr id="8" name="Content Placeholder 7">
            <a:extLst>
              <a:ext uri="{FF2B5EF4-FFF2-40B4-BE49-F238E27FC236}">
                <a16:creationId xmlns:a16="http://schemas.microsoft.com/office/drawing/2014/main" id="{0FF11714-2DB9-40DD-B148-E50642108BD4}"/>
              </a:ext>
            </a:extLst>
          </p:cNvPr>
          <p:cNvSpPr>
            <a:spLocks noGrp="1"/>
          </p:cNvSpPr>
          <p:nvPr>
            <p:ph idx="1"/>
          </p:nvPr>
        </p:nvSpPr>
        <p:spPr/>
        <p:txBody>
          <a:bodyPr/>
          <a:lstStyle/>
          <a:p>
            <a:pPr lvl="4"/>
            <a:r>
              <a:rPr lang="en-US"/>
              <a:t>Nunc blandit lobortis massa nec</a:t>
            </a:r>
          </a:p>
          <a:p>
            <a:pPr lvl="5"/>
            <a:r>
              <a:rPr lang="en-US"/>
              <a:t>ullamcorper, finibus odio ac</a:t>
            </a:r>
          </a:p>
          <a:p>
            <a:pPr lvl="6"/>
            <a:r>
              <a:rPr lang="en-US"/>
              <a:t>Nullam ac bibendum sem quisque in dictum est duis libero dui, mollis eu lorem dictum, tempus imperdiet lectus vestibulum dignissim dignissim enim, nec pretium elit lobortis ac</a:t>
            </a:r>
          </a:p>
          <a:p>
            <a:pPr lvl="7"/>
            <a:r>
              <a:rPr lang="en-US"/>
              <a:t>Blandit lobortis massa nec sodales </a:t>
            </a:r>
          </a:p>
          <a:p>
            <a:pPr lvl="7"/>
            <a:r>
              <a:rPr lang="en-US"/>
              <a:t>Ut non risus ullamcorper, finibus odio ac, dignissim dui </a:t>
            </a:r>
          </a:p>
          <a:p>
            <a:pPr lvl="7"/>
            <a:r>
              <a:rPr lang="en-US"/>
              <a:t>Nullam ac bibendum sem</a:t>
            </a:r>
          </a:p>
          <a:p>
            <a:pPr lvl="8"/>
            <a:r>
              <a:rPr lang="en-US"/>
              <a:t>Quisque</a:t>
            </a:r>
            <a:endParaRPr lang="en-US" dirty="0"/>
          </a:p>
        </p:txBody>
      </p:sp>
      <p:sp>
        <p:nvSpPr>
          <p:cNvPr id="6" name="Title 5">
            <a:extLst>
              <a:ext uri="{FF2B5EF4-FFF2-40B4-BE49-F238E27FC236}">
                <a16:creationId xmlns:a16="http://schemas.microsoft.com/office/drawing/2014/main" id="{2AF12AAB-3B28-4B4D-90CE-95CE7D188999}"/>
              </a:ext>
            </a:extLst>
          </p:cNvPr>
          <p:cNvSpPr>
            <a:spLocks noGrp="1"/>
          </p:cNvSpPr>
          <p:nvPr>
            <p:ph type="title"/>
          </p:nvPr>
        </p:nvSpPr>
        <p:spPr/>
        <p:txBody>
          <a:bodyPr/>
          <a:lstStyle/>
          <a:p>
            <a:r>
              <a:rPr lang="en-US"/>
              <a:t>Content w/ photo </a:t>
            </a:r>
            <a:br>
              <a:rPr lang="en-US"/>
            </a:br>
            <a:r>
              <a:rPr lang="en-US"/>
              <a:t>left layout</a:t>
            </a:r>
            <a:endParaRPr lang="en-US" dirty="0"/>
          </a:p>
        </p:txBody>
      </p:sp>
      <p:pic>
        <p:nvPicPr>
          <p:cNvPr id="14" name="Picture Placeholder 13">
            <a:extLst>
              <a:ext uri="{FF2B5EF4-FFF2-40B4-BE49-F238E27FC236}">
                <a16:creationId xmlns:a16="http://schemas.microsoft.com/office/drawing/2014/main" id="{5CAA90B8-7101-428A-B4CA-34171A8546AE}"/>
              </a:ext>
            </a:extLst>
          </p:cNvPr>
          <p:cNvPicPr>
            <a:picLocks noGrp="1" noChangeAspect="1"/>
          </p:cNvPicPr>
          <p:nvPr>
            <p:ph type="pic" sz="quarter" idx="15"/>
          </p:nvPr>
        </p:nvPicPr>
        <p:blipFill>
          <a:blip r:embed="rId2"/>
          <a:srcRect t="3" b="3"/>
          <a:stretch>
            <a:fillRect/>
          </a:stretch>
        </p:blipFill>
        <p:spPr>
          <a:xfrm>
            <a:off x="0" y="0"/>
            <a:ext cx="5913438" cy="6858000"/>
          </a:xfrm>
          <a:prstGeom prst="rect">
            <a:avLst/>
          </a:prstGeom>
        </p:spPr>
      </p:pic>
    </p:spTree>
    <p:extLst>
      <p:ext uri="{BB962C8B-B14F-4D97-AF65-F5344CB8AC3E}">
        <p14:creationId xmlns:p14="http://schemas.microsoft.com/office/powerpoint/2010/main" val="3208606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EF47B4-D62B-4E7B-91D1-62AE2C406D3F}"/>
              </a:ext>
            </a:extLst>
          </p:cNvPr>
          <p:cNvSpPr>
            <a:spLocks noGrp="1"/>
          </p:cNvSpPr>
          <p:nvPr>
            <p:ph type="title"/>
          </p:nvPr>
        </p:nvSpPr>
        <p:spPr/>
        <p:txBody>
          <a:bodyPr/>
          <a:lstStyle/>
          <a:p>
            <a:r>
              <a:rPr lang="en-US" dirty="0"/>
              <a:t>Sidebar w/ </a:t>
            </a:r>
            <a:br>
              <a:rPr lang="en-US" dirty="0"/>
            </a:br>
            <a:r>
              <a:rPr lang="en-US" dirty="0"/>
              <a:t>content layout</a:t>
            </a:r>
          </a:p>
        </p:txBody>
      </p:sp>
      <p:graphicFrame>
        <p:nvGraphicFramePr>
          <p:cNvPr id="67" name="Content Placeholder 7">
            <a:extLst>
              <a:ext uri="{FF2B5EF4-FFF2-40B4-BE49-F238E27FC236}">
                <a16:creationId xmlns:a16="http://schemas.microsoft.com/office/drawing/2014/main" id="{F70DD49E-843F-43DC-B4DF-B36557FFF257}"/>
              </a:ext>
            </a:extLst>
          </p:cNvPr>
          <p:cNvGraphicFramePr>
            <a:graphicFrameLocks noGrp="1"/>
          </p:cNvGraphicFramePr>
          <p:nvPr>
            <p:ph idx="16"/>
            <p:extLst>
              <p:ext uri="{D42A27DB-BD31-4B8C-83A1-F6EECF244321}">
                <p14:modId xmlns:p14="http://schemas.microsoft.com/office/powerpoint/2010/main" val="3342405259"/>
              </p:ext>
            </p:extLst>
          </p:nvPr>
        </p:nvGraphicFramePr>
        <p:xfrm>
          <a:off x="7096125" y="685800"/>
          <a:ext cx="3911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6">
            <a:extLst>
              <a:ext uri="{FF2B5EF4-FFF2-40B4-BE49-F238E27FC236}">
                <a16:creationId xmlns:a16="http://schemas.microsoft.com/office/drawing/2014/main" id="{23A2AB98-135D-4860-B49C-35B30D8FF99E}"/>
              </a:ext>
            </a:extLst>
          </p:cNvPr>
          <p:cNvSpPr>
            <a:spLocks noGrp="1"/>
          </p:cNvSpPr>
          <p:nvPr>
            <p:ph type="body" idx="13"/>
          </p:nvPr>
        </p:nvSpPr>
        <p:spPr/>
        <p:txBody>
          <a:bodyPr/>
          <a:lstStyle/>
          <a:p>
            <a:r>
              <a:rPr lang="en-US"/>
              <a:t>Headline (level 1)</a:t>
            </a:r>
          </a:p>
          <a:p>
            <a:pPr lvl="1"/>
            <a:r>
              <a:rPr lang="en-US"/>
              <a:t>Subhead (Level 2-9)</a:t>
            </a:r>
            <a:endParaRPr lang="en-US" dirty="0"/>
          </a:p>
        </p:txBody>
      </p:sp>
      <p:sp>
        <p:nvSpPr>
          <p:cNvPr id="68" name="TextBox 67">
            <a:extLst>
              <a:ext uri="{FF2B5EF4-FFF2-40B4-BE49-F238E27FC236}">
                <a16:creationId xmlns:a16="http://schemas.microsoft.com/office/drawing/2014/main" id="{673E5896-7667-46C2-A3C4-C5E424781CB0}"/>
              </a:ext>
            </a:extLst>
          </p:cNvPr>
          <p:cNvSpPr txBox="1"/>
          <p:nvPr/>
        </p:nvSpPr>
        <p:spPr>
          <a:xfrm>
            <a:off x="7508240" y="2810782"/>
            <a:ext cx="3076548" cy="1107996"/>
          </a:xfrm>
          <a:prstGeom prst="rect">
            <a:avLst/>
          </a:prstGeom>
          <a:noFill/>
        </p:spPr>
        <p:txBody>
          <a:bodyPr wrap="square" lIns="0" tIns="0" rIns="0" bIns="0" rtlCol="0" anchor="b">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7200" cap="all" spc="-300" dirty="0">
                <a:solidFill>
                  <a:schemeClr val="bg2"/>
                </a:solidFill>
                <a:latin typeface="Arial" panose="020B0604020202020204" pitchFamily="34" charset="0"/>
              </a:rPr>
              <a:t>XX%</a:t>
            </a:r>
          </a:p>
        </p:txBody>
      </p:sp>
      <p:sp>
        <p:nvSpPr>
          <p:cNvPr id="69" name="TextBox 68">
            <a:extLst>
              <a:ext uri="{FF2B5EF4-FFF2-40B4-BE49-F238E27FC236}">
                <a16:creationId xmlns:a16="http://schemas.microsoft.com/office/drawing/2014/main" id="{812AE87D-3A58-4564-86AD-EAF875BB72B7}"/>
              </a:ext>
            </a:extLst>
          </p:cNvPr>
          <p:cNvSpPr txBox="1"/>
          <p:nvPr/>
        </p:nvSpPr>
        <p:spPr>
          <a:xfrm>
            <a:off x="8125110" y="3746500"/>
            <a:ext cx="1851559" cy="461665"/>
          </a:xfrm>
          <a:prstGeom prst="rect">
            <a:avLst/>
          </a:prstGeom>
          <a:noFill/>
        </p:spPr>
        <p:txBody>
          <a:bodyPr wrap="square" rtlCol="0">
            <a:spAutoFit/>
          </a:bodyPr>
          <a:lstStyle/>
          <a:p>
            <a:pPr algn="ctr"/>
            <a:r>
              <a:rPr lang="en-US" sz="2400" b="1" spc="-20" dirty="0"/>
              <a:t>XXXXXXXX</a:t>
            </a:r>
          </a:p>
        </p:txBody>
      </p:sp>
      <p:sp>
        <p:nvSpPr>
          <p:cNvPr id="9" name="TextBox 8">
            <a:extLst>
              <a:ext uri="{FF2B5EF4-FFF2-40B4-BE49-F238E27FC236}">
                <a16:creationId xmlns:a16="http://schemas.microsoft.com/office/drawing/2014/main" id="{8B358667-671C-47B3-A43E-366844D59BF8}"/>
              </a:ext>
            </a:extLst>
          </p:cNvPr>
          <p:cNvSpPr txBox="1"/>
          <p:nvPr/>
        </p:nvSpPr>
        <p:spPr>
          <a:xfrm>
            <a:off x="6095999" y="6631545"/>
            <a:ext cx="5410201"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91538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EF47B4-D62B-4E7B-91D1-62AE2C406D3F}"/>
              </a:ext>
            </a:extLst>
          </p:cNvPr>
          <p:cNvSpPr>
            <a:spLocks noGrp="1"/>
          </p:cNvSpPr>
          <p:nvPr>
            <p:ph type="title"/>
          </p:nvPr>
        </p:nvSpPr>
        <p:spPr/>
        <p:txBody>
          <a:bodyPr/>
          <a:lstStyle/>
          <a:p>
            <a:r>
              <a:rPr lang="en-US" dirty="0"/>
              <a:t>Sidebar w/ two</a:t>
            </a:r>
            <a:br>
              <a:rPr lang="en-US" dirty="0"/>
            </a:br>
            <a:r>
              <a:rPr lang="en-US" dirty="0"/>
              <a:t>content layout</a:t>
            </a:r>
          </a:p>
        </p:txBody>
      </p:sp>
      <p:sp>
        <p:nvSpPr>
          <p:cNvPr id="7" name="Text Placeholder 6">
            <a:extLst>
              <a:ext uri="{FF2B5EF4-FFF2-40B4-BE49-F238E27FC236}">
                <a16:creationId xmlns:a16="http://schemas.microsoft.com/office/drawing/2014/main" id="{23A2AB98-135D-4860-B49C-35B30D8FF99E}"/>
              </a:ext>
            </a:extLst>
          </p:cNvPr>
          <p:cNvSpPr>
            <a:spLocks noGrp="1"/>
          </p:cNvSpPr>
          <p:nvPr>
            <p:ph type="body" idx="13"/>
          </p:nvPr>
        </p:nvSpPr>
        <p:spPr/>
        <p:txBody>
          <a:bodyPr/>
          <a:lstStyle/>
          <a:p>
            <a:r>
              <a:rPr lang="en-US"/>
              <a:t>Headline (level 1)</a:t>
            </a:r>
          </a:p>
          <a:p>
            <a:pPr lvl="1"/>
            <a:r>
              <a:rPr lang="en-US"/>
              <a:t>Subhead (Level 2-9)</a:t>
            </a:r>
            <a:endParaRPr lang="en-US" dirty="0"/>
          </a:p>
        </p:txBody>
      </p:sp>
      <p:graphicFrame>
        <p:nvGraphicFramePr>
          <p:cNvPr id="18" name="Content Placeholder 7">
            <a:extLst>
              <a:ext uri="{FF2B5EF4-FFF2-40B4-BE49-F238E27FC236}">
                <a16:creationId xmlns:a16="http://schemas.microsoft.com/office/drawing/2014/main" id="{FF4D0B2E-9DE9-4FB7-8A33-F32D9D1E9B88}"/>
              </a:ext>
            </a:extLst>
          </p:cNvPr>
          <p:cNvGraphicFramePr>
            <a:graphicFrameLocks noGrp="1"/>
          </p:cNvGraphicFramePr>
          <p:nvPr>
            <p:ph idx="15"/>
          </p:nvPr>
        </p:nvGraphicFramePr>
        <p:xfrm>
          <a:off x="6280150" y="685800"/>
          <a:ext cx="2433638" cy="54848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ontent Placeholder 7">
            <a:extLst>
              <a:ext uri="{FF2B5EF4-FFF2-40B4-BE49-F238E27FC236}">
                <a16:creationId xmlns:a16="http://schemas.microsoft.com/office/drawing/2014/main" id="{8FE22DCB-E5F7-4C27-953C-B55E5163E874}"/>
              </a:ext>
            </a:extLst>
          </p:cNvPr>
          <p:cNvGraphicFramePr>
            <a:graphicFrameLocks noGrp="1"/>
          </p:cNvGraphicFramePr>
          <p:nvPr>
            <p:ph idx="16"/>
          </p:nvPr>
        </p:nvGraphicFramePr>
        <p:xfrm>
          <a:off x="9082088" y="685800"/>
          <a:ext cx="2433637" cy="5484813"/>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B32D75DC-861B-48C0-99DA-C8E4C8233EDA}"/>
              </a:ext>
            </a:extLst>
          </p:cNvPr>
          <p:cNvSpPr txBox="1"/>
          <p:nvPr/>
        </p:nvSpPr>
        <p:spPr>
          <a:xfrm>
            <a:off x="6574302" y="3013501"/>
            <a:ext cx="1828800" cy="830997"/>
          </a:xfrm>
          <a:prstGeom prst="rect">
            <a:avLst/>
          </a:prstGeom>
          <a:noFill/>
        </p:spPr>
        <p:txBody>
          <a:bodyPr wrap="square" lIns="0" tIns="0" rIns="0" bIns="0" rtlCol="0" anchor="ctr">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5400" cap="all" spc="-300" dirty="0">
                <a:solidFill>
                  <a:schemeClr val="bg2"/>
                </a:solidFill>
                <a:latin typeface="Arial" panose="020B0604020202020204" pitchFamily="34" charset="0"/>
              </a:rPr>
              <a:t>XX%</a:t>
            </a:r>
          </a:p>
        </p:txBody>
      </p:sp>
      <p:sp>
        <p:nvSpPr>
          <p:cNvPr id="21" name="TextBox 20">
            <a:extLst>
              <a:ext uri="{FF2B5EF4-FFF2-40B4-BE49-F238E27FC236}">
                <a16:creationId xmlns:a16="http://schemas.microsoft.com/office/drawing/2014/main" id="{2F7BF5E8-7C20-4634-AFF6-1495A2AC2C09}"/>
              </a:ext>
            </a:extLst>
          </p:cNvPr>
          <p:cNvSpPr txBox="1"/>
          <p:nvPr/>
        </p:nvSpPr>
        <p:spPr>
          <a:xfrm>
            <a:off x="9384506" y="3013501"/>
            <a:ext cx="1828800" cy="830997"/>
          </a:xfrm>
          <a:prstGeom prst="rect">
            <a:avLst/>
          </a:prstGeom>
          <a:noFill/>
        </p:spPr>
        <p:txBody>
          <a:bodyPr wrap="square" lIns="0" tIns="0" rIns="0" bIns="0" rtlCol="0" anchor="ctr">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5400" cap="all" spc="-300" dirty="0">
                <a:solidFill>
                  <a:schemeClr val="bg2"/>
                </a:solidFill>
                <a:latin typeface="Arial" panose="020B0604020202020204" pitchFamily="34" charset="0"/>
              </a:rPr>
              <a:t>XX%</a:t>
            </a:r>
          </a:p>
        </p:txBody>
      </p:sp>
      <p:sp>
        <p:nvSpPr>
          <p:cNvPr id="9" name="TextBox 8">
            <a:extLst>
              <a:ext uri="{FF2B5EF4-FFF2-40B4-BE49-F238E27FC236}">
                <a16:creationId xmlns:a16="http://schemas.microsoft.com/office/drawing/2014/main" id="{394A7AE7-6748-477A-96AC-108B21259CFA}"/>
              </a:ext>
            </a:extLst>
          </p:cNvPr>
          <p:cNvSpPr txBox="1"/>
          <p:nvPr/>
        </p:nvSpPr>
        <p:spPr>
          <a:xfrm>
            <a:off x="6095999" y="6631545"/>
            <a:ext cx="5410201"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80832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BF0BF01-6476-4892-92F8-EA35935225D0}"/>
              </a:ext>
            </a:extLst>
          </p:cNvPr>
          <p:cNvSpPr>
            <a:spLocks noGrp="1"/>
          </p:cNvSpPr>
          <p:nvPr>
            <p:ph idx="1"/>
          </p:nvPr>
        </p:nvSpPr>
        <p:spPr/>
        <p:txBody>
          <a:bodyPr/>
          <a:lstStyle/>
          <a:p>
            <a:r>
              <a:rPr lang="en-US"/>
              <a:t>Title and </a:t>
            </a:r>
            <a:br>
              <a:rPr lang="en-US"/>
            </a:br>
            <a:r>
              <a:rPr lang="en-US"/>
              <a:t>graphic layout</a:t>
            </a:r>
          </a:p>
          <a:p>
            <a:pPr lvl="1"/>
            <a:r>
              <a:rPr lang="en-US"/>
              <a:t>Optional subtitle</a:t>
            </a:r>
            <a:endParaRPr lang="en-US" dirty="0"/>
          </a:p>
        </p:txBody>
      </p:sp>
      <p:sp>
        <p:nvSpPr>
          <p:cNvPr id="4" name="Rectangle 3">
            <a:extLst>
              <a:ext uri="{FF2B5EF4-FFF2-40B4-BE49-F238E27FC236}">
                <a16:creationId xmlns:a16="http://schemas.microsoft.com/office/drawing/2014/main" id="{A7B876CD-1184-4B91-8A49-26E955EA2FF5}"/>
              </a:ext>
            </a:extLst>
          </p:cNvPr>
          <p:cNvSpPr/>
          <p:nvPr/>
        </p:nvSpPr>
        <p:spPr>
          <a:xfrm>
            <a:off x="831850" y="0"/>
            <a:ext cx="3434080" cy="402128"/>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p>
            <a:pPr algn="l">
              <a:lnSpc>
                <a:spcPct val="90000"/>
              </a:lnSpc>
              <a:spcBef>
                <a:spcPts val="200"/>
              </a:spcBef>
              <a:spcAft>
                <a:spcPts val="200"/>
              </a:spcAft>
            </a:pPr>
            <a:r>
              <a:rPr lang="en-US" sz="1000" b="1" kern="100" dirty="0">
                <a:solidFill>
                  <a:schemeClr val="bg1"/>
                </a:solidFill>
                <a:latin typeface="+mj-lt"/>
              </a:rPr>
              <a:t>See slide 6 </a:t>
            </a:r>
            <a:r>
              <a:rPr lang="en-US" sz="1000" kern="100" dirty="0">
                <a:solidFill>
                  <a:schemeClr val="bg1"/>
                </a:solidFill>
                <a:latin typeface="+mj-lt"/>
              </a:rPr>
              <a:t>for instruction to change the background color</a:t>
            </a:r>
          </a:p>
        </p:txBody>
      </p:sp>
    </p:spTree>
    <p:extLst>
      <p:ext uri="{BB962C8B-B14F-4D97-AF65-F5344CB8AC3E}">
        <p14:creationId xmlns:p14="http://schemas.microsoft.com/office/powerpoint/2010/main" val="167355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53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5" name="Text Placeholder 4">
            <a:extLst>
              <a:ext uri="{FF2B5EF4-FFF2-40B4-BE49-F238E27FC236}">
                <a16:creationId xmlns:a16="http://schemas.microsoft.com/office/drawing/2014/main" id="{54ED00A1-1EA7-BD42-948A-9E26DD96303C}"/>
              </a:ext>
            </a:extLst>
          </p:cNvPr>
          <p:cNvSpPr>
            <a:spLocks noGrp="1"/>
          </p:cNvSpPr>
          <p:nvPr>
            <p:ph type="body" idx="13"/>
          </p:nvPr>
        </p:nvSpPr>
        <p:spPr/>
        <p:txBody>
          <a:bodyPr/>
          <a:lstStyle/>
          <a:p>
            <a:r>
              <a:rPr lang="en-US" dirty="0"/>
              <a:t>Exploration and model Preprocessing</a:t>
            </a:r>
          </a:p>
        </p:txBody>
      </p:sp>
      <p:sp>
        <p:nvSpPr>
          <p:cNvPr id="10" name="Content Placeholder 9">
            <a:extLst>
              <a:ext uri="{FF2B5EF4-FFF2-40B4-BE49-F238E27FC236}">
                <a16:creationId xmlns:a16="http://schemas.microsoft.com/office/drawing/2014/main" id="{CD953103-D8D0-D544-95C1-F78576C1AAF4}"/>
              </a:ext>
            </a:extLst>
          </p:cNvPr>
          <p:cNvSpPr>
            <a:spLocks noGrp="1"/>
          </p:cNvSpPr>
          <p:nvPr>
            <p:ph idx="1"/>
          </p:nvPr>
        </p:nvSpPr>
        <p:spPr/>
        <p:txBody>
          <a:bodyPr/>
          <a:lstStyle/>
          <a:p>
            <a:pPr marL="457200" indent="-457200">
              <a:buFont typeface="Arial" panose="020B0604020202020204" pitchFamily="34" charset="0"/>
              <a:buChar char="•"/>
            </a:pPr>
            <a:r>
              <a:rPr lang="en-US" dirty="0"/>
              <a:t>Combine into a single data set</a:t>
            </a:r>
          </a:p>
          <a:p>
            <a:pPr marL="457200" indent="-457200">
              <a:buFont typeface="Arial" panose="020B0604020202020204" pitchFamily="34" charset="0"/>
              <a:buChar char="•"/>
            </a:pPr>
            <a:r>
              <a:rPr lang="en-US" dirty="0"/>
              <a:t>Remove rows with ‘NA’ values</a:t>
            </a:r>
          </a:p>
          <a:p>
            <a:pPr marL="457200" indent="-457200">
              <a:buFont typeface="Arial" panose="020B0604020202020204" pitchFamily="34" charset="0"/>
              <a:buChar char="•"/>
            </a:pPr>
            <a:r>
              <a:rPr lang="en-US" dirty="0"/>
              <a:t>Drop duplicate rows</a:t>
            </a:r>
          </a:p>
          <a:p>
            <a:pPr marL="457200" indent="-457200">
              <a:buFont typeface="Arial" panose="020B0604020202020204" pitchFamily="34" charset="0"/>
              <a:buChar char="•"/>
            </a:pPr>
            <a:r>
              <a:rPr lang="en-US" dirty="0"/>
              <a:t>Observe class Balance</a:t>
            </a:r>
          </a:p>
          <a:p>
            <a:pPr marL="457200" indent="-457200">
              <a:buFont typeface="Arial" panose="020B0604020202020204" pitchFamily="34" charset="0"/>
              <a:buChar char="•"/>
            </a:pPr>
            <a:r>
              <a:rPr lang="en-US" dirty="0"/>
              <a:t>Convert column names by replacing ”  ” with ”.”</a:t>
            </a:r>
          </a:p>
          <a:p>
            <a:pPr marL="457200" indent="-457200">
              <a:buFont typeface="Arial" panose="020B0604020202020204" pitchFamily="34" charset="0"/>
              <a:buChar char="•"/>
            </a:pPr>
            <a:r>
              <a:rPr lang="en-US" dirty="0"/>
              <a:t>Create a binary target labeled “High” and “low” from ordinal quality data </a:t>
            </a:r>
          </a:p>
          <a:p>
            <a:endParaRPr lang="en-US" dirty="0"/>
          </a:p>
        </p:txBody>
      </p:sp>
      <p:sp>
        <p:nvSpPr>
          <p:cNvPr id="2" name="Title 1">
            <a:extLst>
              <a:ext uri="{FF2B5EF4-FFF2-40B4-BE49-F238E27FC236}">
                <a16:creationId xmlns:a16="http://schemas.microsoft.com/office/drawing/2014/main" id="{E5D91327-FAAF-174C-B590-96CD48A75033}"/>
              </a:ext>
            </a:extLst>
          </p:cNvPr>
          <p:cNvSpPr>
            <a:spLocks noGrp="1"/>
          </p:cNvSpPr>
          <p:nvPr>
            <p:ph type="title"/>
          </p:nvPr>
        </p:nvSpPr>
        <p:spPr/>
        <p:txBody>
          <a:bodyPr/>
          <a:lstStyle/>
          <a:p>
            <a:r>
              <a:rPr lang="en-US" dirty="0"/>
              <a:t>Data Wrangling</a:t>
            </a:r>
          </a:p>
        </p:txBody>
      </p:sp>
    </p:spTree>
    <p:extLst>
      <p:ext uri="{BB962C8B-B14F-4D97-AF65-F5344CB8AC3E}">
        <p14:creationId xmlns:p14="http://schemas.microsoft.com/office/powerpoint/2010/main" val="3413556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23219C-59EE-4A88-8DBD-2E2C39D2ADD6}"/>
              </a:ext>
            </a:extLst>
          </p:cNvPr>
          <p:cNvSpPr>
            <a:spLocks noGrp="1"/>
          </p:cNvSpPr>
          <p:nvPr>
            <p:ph type="title"/>
          </p:nvPr>
        </p:nvSpPr>
        <p:spPr/>
        <p:txBody>
          <a:bodyPr/>
          <a:lstStyle/>
          <a:p>
            <a:r>
              <a:rPr lang="en-US" dirty="0"/>
              <a:t>Graphic elements</a:t>
            </a:r>
          </a:p>
        </p:txBody>
      </p:sp>
      <p:sp>
        <p:nvSpPr>
          <p:cNvPr id="7" name="Text Placeholder 6">
            <a:extLst>
              <a:ext uri="{FF2B5EF4-FFF2-40B4-BE49-F238E27FC236}">
                <a16:creationId xmlns:a16="http://schemas.microsoft.com/office/drawing/2014/main" id="{7511EBF3-C5E8-47B7-A0E0-0469333EF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9568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4D42BBA-6EB3-440F-903A-C5D8463F82BF}"/>
              </a:ext>
            </a:extLst>
          </p:cNvPr>
          <p:cNvSpPr/>
          <p:nvPr/>
        </p:nvSpPr>
        <p:spPr>
          <a:xfrm>
            <a:off x="5956111" y="2704492"/>
            <a:ext cx="734416" cy="7344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5C360B8-C0EA-46EA-A379-44D8A9D5020F}"/>
              </a:ext>
            </a:extLst>
          </p:cNvPr>
          <p:cNvSpPr/>
          <p:nvPr/>
        </p:nvSpPr>
        <p:spPr>
          <a:xfrm>
            <a:off x="6818175" y="2704492"/>
            <a:ext cx="734416" cy="7344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93CD2D-D48A-4C87-A8CB-65DF81F10D69}"/>
              </a:ext>
            </a:extLst>
          </p:cNvPr>
          <p:cNvSpPr/>
          <p:nvPr/>
        </p:nvSpPr>
        <p:spPr>
          <a:xfrm>
            <a:off x="7680238" y="2704492"/>
            <a:ext cx="734416" cy="7344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78C4CA-7669-46CE-A8D5-4941AF0A4631}"/>
              </a:ext>
            </a:extLst>
          </p:cNvPr>
          <p:cNvSpPr/>
          <p:nvPr/>
        </p:nvSpPr>
        <p:spPr>
          <a:xfrm>
            <a:off x="8542302" y="2704492"/>
            <a:ext cx="734416" cy="7344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3366F9A-AADF-4DA9-8FFE-ED902753A7AB}"/>
              </a:ext>
            </a:extLst>
          </p:cNvPr>
          <p:cNvSpPr/>
          <p:nvPr/>
        </p:nvSpPr>
        <p:spPr>
          <a:xfrm>
            <a:off x="9404365" y="2704492"/>
            <a:ext cx="734416" cy="7344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5EC36B4-522F-4C1F-8226-3C514B780493}"/>
              </a:ext>
            </a:extLst>
          </p:cNvPr>
          <p:cNvSpPr/>
          <p:nvPr/>
        </p:nvSpPr>
        <p:spPr>
          <a:xfrm>
            <a:off x="10266429" y="2704492"/>
            <a:ext cx="734416" cy="7344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A60062-A7E8-46BC-93DE-76D6AE3799CE}"/>
              </a:ext>
            </a:extLst>
          </p:cNvPr>
          <p:cNvSpPr/>
          <p:nvPr/>
        </p:nvSpPr>
        <p:spPr>
          <a:xfrm>
            <a:off x="1191155" y="2704492"/>
            <a:ext cx="734416" cy="734416"/>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4E741A1-F7AC-429F-B1DC-B397BC10B7BB}"/>
              </a:ext>
            </a:extLst>
          </p:cNvPr>
          <p:cNvSpPr txBox="1"/>
          <p:nvPr/>
        </p:nvSpPr>
        <p:spPr>
          <a:xfrm>
            <a:off x="1286341" y="3568138"/>
            <a:ext cx="546156" cy="830997"/>
          </a:xfrm>
          <a:prstGeom prst="rect">
            <a:avLst/>
          </a:prstGeom>
          <a:noFill/>
        </p:spPr>
        <p:txBody>
          <a:bodyPr wrap="square" rtlCol="0">
            <a:spAutoFit/>
          </a:bodyPr>
          <a:lstStyle/>
          <a:p>
            <a:pPr algn="r"/>
            <a:r>
              <a:rPr lang="en-US" sz="1600" dirty="0"/>
              <a:t>255</a:t>
            </a:r>
          </a:p>
          <a:p>
            <a:pPr algn="r"/>
            <a:r>
              <a:rPr lang="en-US" sz="1600" dirty="0"/>
              <a:t>255</a:t>
            </a:r>
          </a:p>
          <a:p>
            <a:pPr algn="r"/>
            <a:r>
              <a:rPr lang="en-US" sz="1600" dirty="0"/>
              <a:t>255</a:t>
            </a:r>
          </a:p>
        </p:txBody>
      </p:sp>
      <p:sp>
        <p:nvSpPr>
          <p:cNvPr id="5" name="Oval 4">
            <a:extLst>
              <a:ext uri="{FF2B5EF4-FFF2-40B4-BE49-F238E27FC236}">
                <a16:creationId xmlns:a16="http://schemas.microsoft.com/office/drawing/2014/main" id="{63CF669C-CC73-467A-AFC7-4D0A0EF85533}"/>
              </a:ext>
            </a:extLst>
          </p:cNvPr>
          <p:cNvSpPr/>
          <p:nvPr/>
        </p:nvSpPr>
        <p:spPr>
          <a:xfrm>
            <a:off x="2056716" y="2704492"/>
            <a:ext cx="734416" cy="7344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8E9B84C-5886-44EC-80BC-28C05ADF1020}"/>
              </a:ext>
            </a:extLst>
          </p:cNvPr>
          <p:cNvSpPr txBox="1"/>
          <p:nvPr/>
        </p:nvSpPr>
        <p:spPr>
          <a:xfrm>
            <a:off x="2150846" y="3568138"/>
            <a:ext cx="546156" cy="830997"/>
          </a:xfrm>
          <a:prstGeom prst="rect">
            <a:avLst/>
          </a:prstGeom>
          <a:noFill/>
        </p:spPr>
        <p:txBody>
          <a:bodyPr wrap="square" rtlCol="0">
            <a:spAutoFit/>
          </a:bodyPr>
          <a:lstStyle/>
          <a:p>
            <a:pPr algn="r"/>
            <a:r>
              <a:rPr lang="en-US" sz="1600" dirty="0"/>
              <a:t>55</a:t>
            </a:r>
          </a:p>
          <a:p>
            <a:pPr algn="r"/>
            <a:r>
              <a:rPr lang="en-US" sz="1600" dirty="0"/>
              <a:t>55</a:t>
            </a:r>
          </a:p>
          <a:p>
            <a:pPr algn="r"/>
            <a:r>
              <a:rPr lang="en-US" sz="1600" dirty="0"/>
              <a:t>55</a:t>
            </a:r>
          </a:p>
        </p:txBody>
      </p:sp>
      <p:sp>
        <p:nvSpPr>
          <p:cNvPr id="7" name="Oval 6">
            <a:extLst>
              <a:ext uri="{FF2B5EF4-FFF2-40B4-BE49-F238E27FC236}">
                <a16:creationId xmlns:a16="http://schemas.microsoft.com/office/drawing/2014/main" id="{1D667E6E-0C32-4BAA-A80E-2F2604544E56}"/>
              </a:ext>
            </a:extLst>
          </p:cNvPr>
          <p:cNvSpPr/>
          <p:nvPr/>
        </p:nvSpPr>
        <p:spPr>
          <a:xfrm>
            <a:off x="3729003" y="2704492"/>
            <a:ext cx="734416" cy="734416"/>
          </a:xfrm>
          <a:prstGeom prst="ellipse">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C9C52E8-7E73-4133-999A-5B2A0CFA1DF8}"/>
              </a:ext>
            </a:extLst>
          </p:cNvPr>
          <p:cNvSpPr txBox="1"/>
          <p:nvPr/>
        </p:nvSpPr>
        <p:spPr>
          <a:xfrm>
            <a:off x="3823133" y="3568138"/>
            <a:ext cx="546156" cy="830997"/>
          </a:xfrm>
          <a:prstGeom prst="rect">
            <a:avLst/>
          </a:prstGeom>
          <a:noFill/>
        </p:spPr>
        <p:txBody>
          <a:bodyPr wrap="square" rtlCol="0">
            <a:spAutoFit/>
          </a:bodyPr>
          <a:lstStyle/>
          <a:p>
            <a:pPr algn="r"/>
            <a:r>
              <a:rPr lang="en-US" sz="1600" dirty="0"/>
              <a:t>228</a:t>
            </a:r>
          </a:p>
          <a:p>
            <a:pPr algn="r"/>
            <a:r>
              <a:rPr lang="en-US" sz="1600" dirty="0"/>
              <a:t>0</a:t>
            </a:r>
          </a:p>
          <a:p>
            <a:pPr algn="r"/>
            <a:r>
              <a:rPr lang="en-US" sz="1600" dirty="0"/>
              <a:t>43</a:t>
            </a:r>
          </a:p>
        </p:txBody>
      </p:sp>
      <p:sp>
        <p:nvSpPr>
          <p:cNvPr id="20" name="TextBox 19">
            <a:extLst>
              <a:ext uri="{FF2B5EF4-FFF2-40B4-BE49-F238E27FC236}">
                <a16:creationId xmlns:a16="http://schemas.microsoft.com/office/drawing/2014/main" id="{996A08F1-A56F-450D-88C4-4F1E51203FE9}"/>
              </a:ext>
            </a:extLst>
          </p:cNvPr>
          <p:cNvSpPr txBox="1"/>
          <p:nvPr/>
        </p:nvSpPr>
        <p:spPr>
          <a:xfrm>
            <a:off x="6050241" y="3568138"/>
            <a:ext cx="546156" cy="830997"/>
          </a:xfrm>
          <a:prstGeom prst="rect">
            <a:avLst/>
          </a:prstGeom>
          <a:noFill/>
        </p:spPr>
        <p:txBody>
          <a:bodyPr wrap="square" rtlCol="0">
            <a:spAutoFit/>
          </a:bodyPr>
          <a:lstStyle/>
          <a:p>
            <a:pPr algn="r"/>
            <a:r>
              <a:rPr lang="en-US" sz="1600" dirty="0"/>
              <a:t>29</a:t>
            </a:r>
          </a:p>
          <a:p>
            <a:pPr algn="r"/>
            <a:r>
              <a:rPr lang="en-US" sz="1600" dirty="0"/>
              <a:t>156</a:t>
            </a:r>
          </a:p>
          <a:p>
            <a:pPr algn="r"/>
            <a:r>
              <a:rPr lang="en-US" sz="1600" dirty="0"/>
              <a:t>211</a:t>
            </a:r>
          </a:p>
        </p:txBody>
      </p:sp>
      <p:sp>
        <p:nvSpPr>
          <p:cNvPr id="21" name="TextBox 20">
            <a:extLst>
              <a:ext uri="{FF2B5EF4-FFF2-40B4-BE49-F238E27FC236}">
                <a16:creationId xmlns:a16="http://schemas.microsoft.com/office/drawing/2014/main" id="{A71EAC79-9887-46A5-9B77-79085CAE5886}"/>
              </a:ext>
            </a:extLst>
          </p:cNvPr>
          <p:cNvSpPr txBox="1"/>
          <p:nvPr/>
        </p:nvSpPr>
        <p:spPr>
          <a:xfrm>
            <a:off x="6912305" y="3568138"/>
            <a:ext cx="546156" cy="830997"/>
          </a:xfrm>
          <a:prstGeom prst="rect">
            <a:avLst/>
          </a:prstGeom>
          <a:noFill/>
        </p:spPr>
        <p:txBody>
          <a:bodyPr wrap="square" rtlCol="0">
            <a:spAutoFit/>
          </a:bodyPr>
          <a:lstStyle/>
          <a:p>
            <a:pPr algn="r"/>
            <a:r>
              <a:rPr lang="en-US" sz="1600" dirty="0"/>
              <a:t>29</a:t>
            </a:r>
          </a:p>
          <a:p>
            <a:pPr algn="r"/>
            <a:r>
              <a:rPr lang="en-US" sz="1600" dirty="0"/>
              <a:t>177</a:t>
            </a:r>
          </a:p>
          <a:p>
            <a:pPr algn="r"/>
            <a:r>
              <a:rPr lang="en-US" sz="1600" dirty="0"/>
              <a:t>75</a:t>
            </a:r>
          </a:p>
        </p:txBody>
      </p:sp>
      <p:sp>
        <p:nvSpPr>
          <p:cNvPr id="22" name="TextBox 21">
            <a:extLst>
              <a:ext uri="{FF2B5EF4-FFF2-40B4-BE49-F238E27FC236}">
                <a16:creationId xmlns:a16="http://schemas.microsoft.com/office/drawing/2014/main" id="{D7AAE45A-D592-4326-BB8B-A95CF9983192}"/>
              </a:ext>
            </a:extLst>
          </p:cNvPr>
          <p:cNvSpPr txBox="1"/>
          <p:nvPr/>
        </p:nvSpPr>
        <p:spPr>
          <a:xfrm>
            <a:off x="7774369" y="3568138"/>
            <a:ext cx="546156" cy="830997"/>
          </a:xfrm>
          <a:prstGeom prst="rect">
            <a:avLst/>
          </a:prstGeom>
          <a:noFill/>
        </p:spPr>
        <p:txBody>
          <a:bodyPr wrap="square" rtlCol="0">
            <a:spAutoFit/>
          </a:bodyPr>
          <a:lstStyle/>
          <a:p>
            <a:pPr algn="r"/>
            <a:r>
              <a:rPr lang="en-US" sz="1600" dirty="0"/>
              <a:t>139</a:t>
            </a:r>
          </a:p>
          <a:p>
            <a:pPr algn="r"/>
            <a:r>
              <a:rPr lang="en-US" sz="1600" dirty="0"/>
              <a:t>91</a:t>
            </a:r>
          </a:p>
          <a:p>
            <a:pPr algn="r"/>
            <a:r>
              <a:rPr lang="en-US" sz="1600" dirty="0"/>
              <a:t>165</a:t>
            </a:r>
          </a:p>
        </p:txBody>
      </p:sp>
      <p:sp>
        <p:nvSpPr>
          <p:cNvPr id="23" name="TextBox 22">
            <a:extLst>
              <a:ext uri="{FF2B5EF4-FFF2-40B4-BE49-F238E27FC236}">
                <a16:creationId xmlns:a16="http://schemas.microsoft.com/office/drawing/2014/main" id="{0CE7E60E-4544-4C7E-82F3-71AD6E7A5952}"/>
              </a:ext>
            </a:extLst>
          </p:cNvPr>
          <p:cNvSpPr txBox="1"/>
          <p:nvPr/>
        </p:nvSpPr>
        <p:spPr>
          <a:xfrm>
            <a:off x="8636772" y="3568138"/>
            <a:ext cx="546156" cy="830997"/>
          </a:xfrm>
          <a:prstGeom prst="rect">
            <a:avLst/>
          </a:prstGeom>
          <a:noFill/>
        </p:spPr>
        <p:txBody>
          <a:bodyPr wrap="square" rtlCol="0">
            <a:spAutoFit/>
          </a:bodyPr>
          <a:lstStyle/>
          <a:p>
            <a:pPr algn="r"/>
            <a:r>
              <a:rPr lang="en-US" sz="1600" dirty="0"/>
              <a:t>12</a:t>
            </a:r>
          </a:p>
          <a:p>
            <a:pPr algn="r"/>
            <a:r>
              <a:rPr lang="en-US" sz="1600" dirty="0"/>
              <a:t>92</a:t>
            </a:r>
          </a:p>
          <a:p>
            <a:pPr algn="r"/>
            <a:r>
              <a:rPr lang="en-US" sz="1600" dirty="0"/>
              <a:t>141</a:t>
            </a:r>
          </a:p>
        </p:txBody>
      </p:sp>
      <p:sp>
        <p:nvSpPr>
          <p:cNvPr id="24" name="TextBox 23">
            <a:extLst>
              <a:ext uri="{FF2B5EF4-FFF2-40B4-BE49-F238E27FC236}">
                <a16:creationId xmlns:a16="http://schemas.microsoft.com/office/drawing/2014/main" id="{C130C4A2-A4E6-4343-AA9E-90A9E2C8AF35}"/>
              </a:ext>
            </a:extLst>
          </p:cNvPr>
          <p:cNvSpPr txBox="1"/>
          <p:nvPr/>
        </p:nvSpPr>
        <p:spPr>
          <a:xfrm>
            <a:off x="9501305" y="3568138"/>
            <a:ext cx="546156" cy="830997"/>
          </a:xfrm>
          <a:prstGeom prst="rect">
            <a:avLst/>
          </a:prstGeom>
          <a:noFill/>
        </p:spPr>
        <p:txBody>
          <a:bodyPr wrap="square" rtlCol="0">
            <a:spAutoFit/>
          </a:bodyPr>
          <a:lstStyle/>
          <a:p>
            <a:pPr algn="r"/>
            <a:r>
              <a:rPr lang="en-US" sz="1600" dirty="0"/>
              <a:t>28</a:t>
            </a:r>
          </a:p>
          <a:p>
            <a:pPr algn="r"/>
            <a:r>
              <a:rPr lang="en-US" sz="1600" dirty="0"/>
              <a:t>99</a:t>
            </a:r>
          </a:p>
          <a:p>
            <a:pPr algn="r"/>
            <a:r>
              <a:rPr lang="en-US" sz="1600" dirty="0"/>
              <a:t>51</a:t>
            </a:r>
          </a:p>
        </p:txBody>
      </p:sp>
      <p:sp>
        <p:nvSpPr>
          <p:cNvPr id="25" name="TextBox 24">
            <a:extLst>
              <a:ext uri="{FF2B5EF4-FFF2-40B4-BE49-F238E27FC236}">
                <a16:creationId xmlns:a16="http://schemas.microsoft.com/office/drawing/2014/main" id="{7E4A09D8-0CDF-42AE-A214-21CA5C74783B}"/>
              </a:ext>
            </a:extLst>
          </p:cNvPr>
          <p:cNvSpPr txBox="1"/>
          <p:nvPr/>
        </p:nvSpPr>
        <p:spPr>
          <a:xfrm>
            <a:off x="10365838" y="3568138"/>
            <a:ext cx="546156" cy="830997"/>
          </a:xfrm>
          <a:prstGeom prst="rect">
            <a:avLst/>
          </a:prstGeom>
          <a:noFill/>
        </p:spPr>
        <p:txBody>
          <a:bodyPr wrap="square" rtlCol="0">
            <a:spAutoFit/>
          </a:bodyPr>
          <a:lstStyle/>
          <a:p>
            <a:pPr algn="r"/>
            <a:r>
              <a:rPr lang="en-US" sz="1600" dirty="0"/>
              <a:t>105</a:t>
            </a:r>
          </a:p>
          <a:p>
            <a:pPr algn="r"/>
            <a:r>
              <a:rPr lang="en-US" sz="1600" dirty="0"/>
              <a:t>67</a:t>
            </a:r>
          </a:p>
          <a:p>
            <a:pPr algn="r"/>
            <a:r>
              <a:rPr lang="en-US" sz="1600" dirty="0"/>
              <a:t>133</a:t>
            </a:r>
          </a:p>
        </p:txBody>
      </p:sp>
      <p:sp>
        <p:nvSpPr>
          <p:cNvPr id="18" name="TextBox 17">
            <a:extLst>
              <a:ext uri="{FF2B5EF4-FFF2-40B4-BE49-F238E27FC236}">
                <a16:creationId xmlns:a16="http://schemas.microsoft.com/office/drawing/2014/main" id="{DECBAC77-7FC6-4397-8E14-8F228D1ED17C}"/>
              </a:ext>
            </a:extLst>
          </p:cNvPr>
          <p:cNvSpPr txBox="1"/>
          <p:nvPr/>
        </p:nvSpPr>
        <p:spPr>
          <a:xfrm>
            <a:off x="4781796" y="3568138"/>
            <a:ext cx="546156" cy="830997"/>
          </a:xfrm>
          <a:prstGeom prst="rect">
            <a:avLst/>
          </a:prstGeom>
          <a:noFill/>
        </p:spPr>
        <p:txBody>
          <a:bodyPr wrap="square" rtlCol="0">
            <a:spAutoFit/>
          </a:bodyPr>
          <a:lstStyle/>
          <a:p>
            <a:pPr algn="r"/>
            <a:r>
              <a:rPr lang="en-US" sz="1600" dirty="0"/>
              <a:t>220</a:t>
            </a:r>
          </a:p>
          <a:p>
            <a:pPr algn="r"/>
            <a:r>
              <a:rPr lang="en-US" sz="1600" dirty="0"/>
              <a:t>220</a:t>
            </a:r>
          </a:p>
          <a:p>
            <a:pPr algn="r"/>
            <a:r>
              <a:rPr lang="en-US" sz="1600" dirty="0"/>
              <a:t>220</a:t>
            </a:r>
          </a:p>
        </p:txBody>
      </p:sp>
      <p:sp>
        <p:nvSpPr>
          <p:cNvPr id="29" name="Oval 28">
            <a:extLst>
              <a:ext uri="{FF2B5EF4-FFF2-40B4-BE49-F238E27FC236}">
                <a16:creationId xmlns:a16="http://schemas.microsoft.com/office/drawing/2014/main" id="{F602D4BF-80C1-45AD-85AE-69D04B1B5F55}"/>
              </a:ext>
            </a:extLst>
          </p:cNvPr>
          <p:cNvSpPr/>
          <p:nvPr/>
        </p:nvSpPr>
        <p:spPr>
          <a:xfrm>
            <a:off x="4687666" y="2704492"/>
            <a:ext cx="734416" cy="734416"/>
          </a:xfrm>
          <a:prstGeom prst="ellipse">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A86A6-59BF-407D-9272-E87816BFE9B3}"/>
              </a:ext>
            </a:extLst>
          </p:cNvPr>
          <p:cNvSpPr>
            <a:spLocks noGrp="1"/>
          </p:cNvSpPr>
          <p:nvPr>
            <p:ph type="title"/>
          </p:nvPr>
        </p:nvSpPr>
        <p:spPr/>
        <p:txBody>
          <a:bodyPr/>
          <a:lstStyle/>
          <a:p>
            <a:r>
              <a:rPr lang="en-US" dirty="0"/>
              <a:t>Color palette</a:t>
            </a:r>
          </a:p>
        </p:txBody>
      </p:sp>
    </p:spTree>
    <p:extLst>
      <p:ext uri="{BB962C8B-B14F-4D97-AF65-F5344CB8AC3E}">
        <p14:creationId xmlns:p14="http://schemas.microsoft.com/office/powerpoint/2010/main" val="3591346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DE4F-1528-41B8-AA9C-3628FDDE0305}"/>
              </a:ext>
            </a:extLst>
          </p:cNvPr>
          <p:cNvSpPr>
            <a:spLocks noGrp="1"/>
          </p:cNvSpPr>
          <p:nvPr>
            <p:ph type="title"/>
          </p:nvPr>
        </p:nvSpPr>
        <p:spPr/>
        <p:txBody>
          <a:bodyPr/>
          <a:lstStyle/>
          <a:p>
            <a:r>
              <a:rPr lang="en-US" dirty="0"/>
              <a:t>Color usage and pairings</a:t>
            </a:r>
          </a:p>
        </p:txBody>
      </p:sp>
      <p:sp>
        <p:nvSpPr>
          <p:cNvPr id="3" name="Text Placeholder 2">
            <a:extLst>
              <a:ext uri="{FF2B5EF4-FFF2-40B4-BE49-F238E27FC236}">
                <a16:creationId xmlns:a16="http://schemas.microsoft.com/office/drawing/2014/main" id="{CB948C47-E454-4E4D-A163-6BFC5249C7E8}"/>
              </a:ext>
            </a:extLst>
          </p:cNvPr>
          <p:cNvSpPr>
            <a:spLocks noGrp="1"/>
          </p:cNvSpPr>
          <p:nvPr>
            <p:ph type="body" idx="4294967295"/>
          </p:nvPr>
        </p:nvSpPr>
        <p:spPr>
          <a:xfrm>
            <a:off x="696385" y="1237903"/>
            <a:ext cx="10809815" cy="307777"/>
          </a:xfrm>
        </p:spPr>
        <p:txBody>
          <a:bodyPr/>
          <a:lstStyle/>
          <a:p>
            <a:r>
              <a:rPr lang="en-US" dirty="0"/>
              <a:t>options</a:t>
            </a:r>
          </a:p>
        </p:txBody>
      </p:sp>
      <p:grpSp>
        <p:nvGrpSpPr>
          <p:cNvPr id="43" name="Group 42">
            <a:extLst>
              <a:ext uri="{FF2B5EF4-FFF2-40B4-BE49-F238E27FC236}">
                <a16:creationId xmlns:a16="http://schemas.microsoft.com/office/drawing/2014/main" id="{38AEF98F-7D63-4B9A-97F9-9A1C9289022C}"/>
              </a:ext>
            </a:extLst>
          </p:cNvPr>
          <p:cNvGrpSpPr/>
          <p:nvPr/>
        </p:nvGrpSpPr>
        <p:grpSpPr>
          <a:xfrm>
            <a:off x="2893461" y="2657766"/>
            <a:ext cx="1928770" cy="1581591"/>
            <a:chOff x="2138680" y="2971800"/>
            <a:chExt cx="1016000" cy="833120"/>
          </a:xfrm>
        </p:grpSpPr>
        <p:sp>
          <p:nvSpPr>
            <p:cNvPr id="25" name="Rectangle 24">
              <a:extLst>
                <a:ext uri="{FF2B5EF4-FFF2-40B4-BE49-F238E27FC236}">
                  <a16:creationId xmlns:a16="http://schemas.microsoft.com/office/drawing/2014/main" id="{3F672895-570E-4F27-B632-356B4A8600AA}"/>
                </a:ext>
              </a:extLst>
            </p:cNvPr>
            <p:cNvSpPr/>
            <p:nvPr/>
          </p:nvSpPr>
          <p:spPr>
            <a:xfrm>
              <a:off x="2138680" y="2971800"/>
              <a:ext cx="1016000" cy="142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38799F-E8F2-45EA-BDF1-814E7A737A3A}"/>
                </a:ext>
              </a:extLst>
            </p:cNvPr>
            <p:cNvSpPr/>
            <p:nvPr/>
          </p:nvSpPr>
          <p:spPr>
            <a:xfrm>
              <a:off x="2138680" y="3144520"/>
              <a:ext cx="1016000" cy="142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4906E1-59B9-4825-A35B-CD676799468A}"/>
                </a:ext>
              </a:extLst>
            </p:cNvPr>
            <p:cNvSpPr/>
            <p:nvPr/>
          </p:nvSpPr>
          <p:spPr>
            <a:xfrm>
              <a:off x="2138680" y="3317240"/>
              <a:ext cx="1016000" cy="142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753B08-2BEB-4098-B60B-2F201322E892}"/>
                </a:ext>
              </a:extLst>
            </p:cNvPr>
            <p:cNvSpPr/>
            <p:nvPr/>
          </p:nvSpPr>
          <p:spPr>
            <a:xfrm>
              <a:off x="2138680" y="3489960"/>
              <a:ext cx="1016000" cy="142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E34905A-3DD0-4272-9041-3580EF61B65C}"/>
                </a:ext>
              </a:extLst>
            </p:cNvPr>
            <p:cNvSpPr/>
            <p:nvPr/>
          </p:nvSpPr>
          <p:spPr>
            <a:xfrm>
              <a:off x="2138680" y="3662680"/>
              <a:ext cx="1016000" cy="142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3D58FB2-14A1-46CE-972D-264F1072E4D6}"/>
              </a:ext>
            </a:extLst>
          </p:cNvPr>
          <p:cNvGrpSpPr/>
          <p:nvPr/>
        </p:nvGrpSpPr>
        <p:grpSpPr>
          <a:xfrm>
            <a:off x="5116369" y="2657766"/>
            <a:ext cx="1928770" cy="1253700"/>
            <a:chOff x="904240" y="2971800"/>
            <a:chExt cx="1016000" cy="660400"/>
          </a:xfrm>
        </p:grpSpPr>
        <p:sp>
          <p:nvSpPr>
            <p:cNvPr id="31" name="Rectangle 30">
              <a:extLst>
                <a:ext uri="{FF2B5EF4-FFF2-40B4-BE49-F238E27FC236}">
                  <a16:creationId xmlns:a16="http://schemas.microsoft.com/office/drawing/2014/main" id="{484C8380-8FAD-46B3-89A2-F6EB9EE5A66D}"/>
                </a:ext>
              </a:extLst>
            </p:cNvPr>
            <p:cNvSpPr/>
            <p:nvPr/>
          </p:nvSpPr>
          <p:spPr>
            <a:xfrm>
              <a:off x="904240" y="2971800"/>
              <a:ext cx="1016000" cy="14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DE1F07-CCBA-4CD0-B800-21840329D4A4}"/>
                </a:ext>
              </a:extLst>
            </p:cNvPr>
            <p:cNvSpPr/>
            <p:nvPr/>
          </p:nvSpPr>
          <p:spPr>
            <a:xfrm>
              <a:off x="904240" y="3144520"/>
              <a:ext cx="1016000" cy="142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DDCA22-2321-4EA5-908C-91F35127D7A0}"/>
                </a:ext>
              </a:extLst>
            </p:cNvPr>
            <p:cNvSpPr/>
            <p:nvPr/>
          </p:nvSpPr>
          <p:spPr>
            <a:xfrm>
              <a:off x="904240" y="3317240"/>
              <a:ext cx="1016000" cy="142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4A287AE-C759-42E3-B158-CADBDB985B6C}"/>
                </a:ext>
              </a:extLst>
            </p:cNvPr>
            <p:cNvSpPr/>
            <p:nvPr/>
          </p:nvSpPr>
          <p:spPr>
            <a:xfrm>
              <a:off x="904240" y="3489960"/>
              <a:ext cx="1016000" cy="142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42B917BC-D99D-401A-9983-370B8E37B17C}"/>
              </a:ext>
            </a:extLst>
          </p:cNvPr>
          <p:cNvGrpSpPr/>
          <p:nvPr/>
        </p:nvGrpSpPr>
        <p:grpSpPr>
          <a:xfrm>
            <a:off x="7339276" y="2657766"/>
            <a:ext cx="1928770" cy="1253700"/>
            <a:chOff x="904240" y="2971800"/>
            <a:chExt cx="1016000" cy="660400"/>
          </a:xfrm>
        </p:grpSpPr>
        <p:sp>
          <p:nvSpPr>
            <p:cNvPr id="39" name="Rectangle 38">
              <a:extLst>
                <a:ext uri="{FF2B5EF4-FFF2-40B4-BE49-F238E27FC236}">
                  <a16:creationId xmlns:a16="http://schemas.microsoft.com/office/drawing/2014/main" id="{2F7A71F6-12DC-4AD4-A8EF-6841BE6BB676}"/>
                </a:ext>
              </a:extLst>
            </p:cNvPr>
            <p:cNvSpPr/>
            <p:nvPr/>
          </p:nvSpPr>
          <p:spPr>
            <a:xfrm>
              <a:off x="904240" y="2971800"/>
              <a:ext cx="1016000" cy="142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2B01C6-9156-4C89-9684-82E74D0294D7}"/>
                </a:ext>
              </a:extLst>
            </p:cNvPr>
            <p:cNvSpPr/>
            <p:nvPr/>
          </p:nvSpPr>
          <p:spPr>
            <a:xfrm>
              <a:off x="904240" y="3144520"/>
              <a:ext cx="1016000" cy="142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1EBAAC-5AAC-4F5A-8EB6-C7BDDAECFE7A}"/>
                </a:ext>
              </a:extLst>
            </p:cNvPr>
            <p:cNvSpPr/>
            <p:nvPr/>
          </p:nvSpPr>
          <p:spPr>
            <a:xfrm>
              <a:off x="904240" y="3317240"/>
              <a:ext cx="1016000" cy="142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68195DE-BFBB-4A28-BB5E-5A4879029436}"/>
                </a:ext>
              </a:extLst>
            </p:cNvPr>
            <p:cNvSpPr/>
            <p:nvPr/>
          </p:nvSpPr>
          <p:spPr>
            <a:xfrm>
              <a:off x="904240" y="3489960"/>
              <a:ext cx="1016000" cy="142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D436556D-5BF8-4BAB-8E02-0EE1C803C691}"/>
              </a:ext>
            </a:extLst>
          </p:cNvPr>
          <p:cNvSpPr/>
          <p:nvPr/>
        </p:nvSpPr>
        <p:spPr>
          <a:xfrm>
            <a:off x="685802" y="5034659"/>
            <a:ext cx="10820398" cy="270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30CB6B7-0BAA-428B-8DD2-2749F3B1A243}"/>
              </a:ext>
            </a:extLst>
          </p:cNvPr>
          <p:cNvSpPr txBox="1"/>
          <p:nvPr/>
        </p:nvSpPr>
        <p:spPr>
          <a:xfrm>
            <a:off x="3358199" y="5566502"/>
            <a:ext cx="5475605" cy="525853"/>
          </a:xfrm>
          <a:prstGeom prst="rect">
            <a:avLst/>
          </a:prstGeom>
          <a:noFill/>
        </p:spPr>
        <p:txBody>
          <a:bodyPr wrap="square" lIns="0" tIns="0" rIns="0" bIns="0" rtlCol="0">
            <a:noAutofit/>
          </a:bodyPr>
          <a:lstStyle/>
          <a:p>
            <a:pPr algn="ctr">
              <a:lnSpc>
                <a:spcPct val="90000"/>
              </a:lnSpc>
              <a:spcBef>
                <a:spcPts val="200"/>
              </a:spcBef>
              <a:spcAft>
                <a:spcPts val="200"/>
              </a:spcAft>
            </a:pPr>
            <a:r>
              <a:rPr lang="en-US" kern="100" dirty="0">
                <a:latin typeface="+mj-lt"/>
              </a:rPr>
              <a:t>Red is F5 action or highlight</a:t>
            </a:r>
          </a:p>
        </p:txBody>
      </p:sp>
      <p:cxnSp>
        <p:nvCxnSpPr>
          <p:cNvPr id="63" name="Straight Connector 62">
            <a:extLst>
              <a:ext uri="{FF2B5EF4-FFF2-40B4-BE49-F238E27FC236}">
                <a16:creationId xmlns:a16="http://schemas.microsoft.com/office/drawing/2014/main" id="{4F129A24-6806-49AC-9BF3-D84118467844}"/>
              </a:ext>
            </a:extLst>
          </p:cNvPr>
          <p:cNvCxnSpPr/>
          <p:nvPr/>
        </p:nvCxnSpPr>
        <p:spPr>
          <a:xfrm>
            <a:off x="670554" y="4645140"/>
            <a:ext cx="10820398"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0EB5AD7-011D-4EFC-B957-ED75D66F38B4}"/>
              </a:ext>
            </a:extLst>
          </p:cNvPr>
          <p:cNvGrpSpPr/>
          <p:nvPr/>
        </p:nvGrpSpPr>
        <p:grpSpPr>
          <a:xfrm>
            <a:off x="685800" y="2657766"/>
            <a:ext cx="1928770" cy="1581591"/>
            <a:chOff x="904240" y="2971800"/>
            <a:chExt cx="1016000" cy="833120"/>
          </a:xfrm>
        </p:grpSpPr>
        <p:sp>
          <p:nvSpPr>
            <p:cNvPr id="4" name="Rectangle 3">
              <a:extLst>
                <a:ext uri="{FF2B5EF4-FFF2-40B4-BE49-F238E27FC236}">
                  <a16:creationId xmlns:a16="http://schemas.microsoft.com/office/drawing/2014/main" id="{B7BC3C26-AB08-4BA0-BC4E-2CB688D6F6B6}"/>
                </a:ext>
              </a:extLst>
            </p:cNvPr>
            <p:cNvSpPr/>
            <p:nvPr/>
          </p:nvSpPr>
          <p:spPr>
            <a:xfrm>
              <a:off x="904240" y="2971800"/>
              <a:ext cx="1016000" cy="142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0429D5-B619-474D-BF62-2C92C7D5A5A0}"/>
                </a:ext>
              </a:extLst>
            </p:cNvPr>
            <p:cNvSpPr/>
            <p:nvPr/>
          </p:nvSpPr>
          <p:spPr>
            <a:xfrm>
              <a:off x="904240" y="3144520"/>
              <a:ext cx="1016000" cy="142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4E29D-8B39-4303-9F5E-EC68D652581C}"/>
                </a:ext>
              </a:extLst>
            </p:cNvPr>
            <p:cNvSpPr/>
            <p:nvPr/>
          </p:nvSpPr>
          <p:spPr>
            <a:xfrm>
              <a:off x="904240" y="3317240"/>
              <a:ext cx="1016000" cy="142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86383A-1F56-48A8-BB52-CC64402D56D1}"/>
                </a:ext>
              </a:extLst>
            </p:cNvPr>
            <p:cNvSpPr/>
            <p:nvPr/>
          </p:nvSpPr>
          <p:spPr>
            <a:xfrm>
              <a:off x="904240" y="3489960"/>
              <a:ext cx="1016000" cy="142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D747E6-983B-4D4C-9A9E-98FB31A582F2}"/>
                </a:ext>
              </a:extLst>
            </p:cNvPr>
            <p:cNvSpPr/>
            <p:nvPr/>
          </p:nvSpPr>
          <p:spPr>
            <a:xfrm>
              <a:off x="904240" y="3662680"/>
              <a:ext cx="1016000" cy="142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a:extLst>
              <a:ext uri="{FF2B5EF4-FFF2-40B4-BE49-F238E27FC236}">
                <a16:creationId xmlns:a16="http://schemas.microsoft.com/office/drawing/2014/main" id="{BF5BFE12-9B29-4D05-8CFD-873FA5D09EF9}"/>
              </a:ext>
            </a:extLst>
          </p:cNvPr>
          <p:cNvSpPr/>
          <p:nvPr/>
        </p:nvSpPr>
        <p:spPr>
          <a:xfrm>
            <a:off x="1431393" y="2148098"/>
            <a:ext cx="384518" cy="38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200"/>
              </a:spcBef>
              <a:spcAft>
                <a:spcPts val="200"/>
              </a:spcAft>
            </a:pPr>
            <a:r>
              <a:rPr lang="en-US" kern="100" dirty="0">
                <a:solidFill>
                  <a:schemeClr val="tx1"/>
                </a:solidFill>
                <a:latin typeface="+mj-lt"/>
              </a:rPr>
              <a:t>A</a:t>
            </a:r>
          </a:p>
        </p:txBody>
      </p:sp>
      <p:sp>
        <p:nvSpPr>
          <p:cNvPr id="69" name="Oval 68">
            <a:extLst>
              <a:ext uri="{FF2B5EF4-FFF2-40B4-BE49-F238E27FC236}">
                <a16:creationId xmlns:a16="http://schemas.microsoft.com/office/drawing/2014/main" id="{C87346BD-18B1-45AC-8B69-22E65CBB4148}"/>
              </a:ext>
            </a:extLst>
          </p:cNvPr>
          <p:cNvSpPr/>
          <p:nvPr/>
        </p:nvSpPr>
        <p:spPr>
          <a:xfrm>
            <a:off x="3665587" y="2148098"/>
            <a:ext cx="384518" cy="38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200"/>
              </a:spcBef>
              <a:spcAft>
                <a:spcPts val="200"/>
              </a:spcAft>
            </a:pPr>
            <a:r>
              <a:rPr lang="en-US" kern="100" dirty="0">
                <a:solidFill>
                  <a:schemeClr val="tx1"/>
                </a:solidFill>
                <a:latin typeface="+mj-lt"/>
              </a:rPr>
              <a:t>B</a:t>
            </a:r>
          </a:p>
        </p:txBody>
      </p:sp>
      <p:sp>
        <p:nvSpPr>
          <p:cNvPr id="70" name="Oval 69">
            <a:extLst>
              <a:ext uri="{FF2B5EF4-FFF2-40B4-BE49-F238E27FC236}">
                <a16:creationId xmlns:a16="http://schemas.microsoft.com/office/drawing/2014/main" id="{7F392100-6627-4B21-90FD-4F4A99C8B378}"/>
              </a:ext>
            </a:extLst>
          </p:cNvPr>
          <p:cNvSpPr/>
          <p:nvPr/>
        </p:nvSpPr>
        <p:spPr>
          <a:xfrm>
            <a:off x="5888495" y="2148098"/>
            <a:ext cx="384518" cy="38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200"/>
              </a:spcBef>
              <a:spcAft>
                <a:spcPts val="200"/>
              </a:spcAft>
            </a:pPr>
            <a:r>
              <a:rPr lang="en-US" kern="100" dirty="0">
                <a:solidFill>
                  <a:schemeClr val="tx1"/>
                </a:solidFill>
                <a:latin typeface="+mj-lt"/>
              </a:rPr>
              <a:t>C</a:t>
            </a:r>
          </a:p>
        </p:txBody>
      </p:sp>
      <p:sp>
        <p:nvSpPr>
          <p:cNvPr id="71" name="Oval 70">
            <a:extLst>
              <a:ext uri="{FF2B5EF4-FFF2-40B4-BE49-F238E27FC236}">
                <a16:creationId xmlns:a16="http://schemas.microsoft.com/office/drawing/2014/main" id="{716A3519-9586-4515-832A-438CF941C994}"/>
              </a:ext>
            </a:extLst>
          </p:cNvPr>
          <p:cNvSpPr/>
          <p:nvPr/>
        </p:nvSpPr>
        <p:spPr>
          <a:xfrm>
            <a:off x="8111402" y="2148098"/>
            <a:ext cx="384518" cy="38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200"/>
              </a:spcBef>
              <a:spcAft>
                <a:spcPts val="200"/>
              </a:spcAft>
            </a:pPr>
            <a:r>
              <a:rPr lang="en-US" kern="100" dirty="0">
                <a:solidFill>
                  <a:schemeClr val="tx1"/>
                </a:solidFill>
                <a:latin typeface="+mj-lt"/>
              </a:rPr>
              <a:t>D</a:t>
            </a:r>
          </a:p>
        </p:txBody>
      </p:sp>
      <p:grpSp>
        <p:nvGrpSpPr>
          <p:cNvPr id="75" name="Group 74">
            <a:extLst>
              <a:ext uri="{FF2B5EF4-FFF2-40B4-BE49-F238E27FC236}">
                <a16:creationId xmlns:a16="http://schemas.microsoft.com/office/drawing/2014/main" id="{8186B2F9-AD4F-4C47-A0C6-7A47B3D70434}"/>
              </a:ext>
            </a:extLst>
          </p:cNvPr>
          <p:cNvGrpSpPr/>
          <p:nvPr/>
        </p:nvGrpSpPr>
        <p:grpSpPr>
          <a:xfrm>
            <a:off x="9577430" y="2148098"/>
            <a:ext cx="1928770" cy="1763368"/>
            <a:chOff x="9562184" y="2148098"/>
            <a:chExt cx="1928770" cy="1763368"/>
          </a:xfrm>
        </p:grpSpPr>
        <p:grpSp>
          <p:nvGrpSpPr>
            <p:cNvPr id="45" name="Group 44">
              <a:extLst>
                <a:ext uri="{FF2B5EF4-FFF2-40B4-BE49-F238E27FC236}">
                  <a16:creationId xmlns:a16="http://schemas.microsoft.com/office/drawing/2014/main" id="{1F39F3EB-C905-45A7-B9F9-11FDBE7866F6}"/>
                </a:ext>
              </a:extLst>
            </p:cNvPr>
            <p:cNvGrpSpPr/>
            <p:nvPr/>
          </p:nvGrpSpPr>
          <p:grpSpPr>
            <a:xfrm>
              <a:off x="9562184" y="2657766"/>
              <a:ext cx="1928770" cy="1253700"/>
              <a:chOff x="904240" y="2971800"/>
              <a:chExt cx="1016000" cy="660400"/>
            </a:xfrm>
          </p:grpSpPr>
          <p:sp>
            <p:nvSpPr>
              <p:cNvPr id="46" name="Rectangle 45">
                <a:extLst>
                  <a:ext uri="{FF2B5EF4-FFF2-40B4-BE49-F238E27FC236}">
                    <a16:creationId xmlns:a16="http://schemas.microsoft.com/office/drawing/2014/main" id="{9D0B9F2B-A781-46DC-9EB2-5D935DD0C871}"/>
                  </a:ext>
                </a:extLst>
              </p:cNvPr>
              <p:cNvSpPr/>
              <p:nvPr/>
            </p:nvSpPr>
            <p:spPr>
              <a:xfrm>
                <a:off x="904240" y="2971800"/>
                <a:ext cx="1016000" cy="142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E0221B-7ACE-4AF0-B91A-8F7B6784DFD3}"/>
                  </a:ext>
                </a:extLst>
              </p:cNvPr>
              <p:cNvSpPr/>
              <p:nvPr/>
            </p:nvSpPr>
            <p:spPr>
              <a:xfrm>
                <a:off x="904240" y="3144520"/>
                <a:ext cx="1016000" cy="142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08FB197-3F85-4175-84E4-DB6E630F1DFB}"/>
                  </a:ext>
                </a:extLst>
              </p:cNvPr>
              <p:cNvSpPr/>
              <p:nvPr/>
            </p:nvSpPr>
            <p:spPr>
              <a:xfrm>
                <a:off x="904240" y="3317240"/>
                <a:ext cx="1016000" cy="142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896BF61-97D5-44CA-ADBF-CBD9E7673B83}"/>
                  </a:ext>
                </a:extLst>
              </p:cNvPr>
              <p:cNvSpPr/>
              <p:nvPr/>
            </p:nvSpPr>
            <p:spPr>
              <a:xfrm>
                <a:off x="904240" y="3489960"/>
                <a:ext cx="1016000" cy="142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5C3BFF78-59E8-413B-A4D5-3767E77B4235}"/>
                </a:ext>
              </a:extLst>
            </p:cNvPr>
            <p:cNvSpPr/>
            <p:nvPr/>
          </p:nvSpPr>
          <p:spPr>
            <a:xfrm>
              <a:off x="10334310" y="2148098"/>
              <a:ext cx="384518" cy="384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200"/>
                </a:spcBef>
                <a:spcAft>
                  <a:spcPts val="200"/>
                </a:spcAft>
              </a:pPr>
              <a:r>
                <a:rPr lang="en-US" kern="100" dirty="0">
                  <a:solidFill>
                    <a:schemeClr val="tx1"/>
                  </a:solidFill>
                  <a:latin typeface="+mj-lt"/>
                </a:rPr>
                <a:t>E</a:t>
              </a:r>
            </a:p>
          </p:txBody>
        </p:sp>
      </p:grpSp>
    </p:spTree>
    <p:extLst>
      <p:ext uri="{BB962C8B-B14F-4D97-AF65-F5344CB8AC3E}">
        <p14:creationId xmlns:p14="http://schemas.microsoft.com/office/powerpoint/2010/main" val="1049909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BF75-6190-42AF-B149-87647F7AE8DD}"/>
              </a:ext>
            </a:extLst>
          </p:cNvPr>
          <p:cNvSpPr>
            <a:spLocks noGrp="1"/>
          </p:cNvSpPr>
          <p:nvPr>
            <p:ph type="title"/>
          </p:nvPr>
        </p:nvSpPr>
        <p:spPr/>
        <p:txBody>
          <a:bodyPr/>
          <a:lstStyle/>
          <a:p>
            <a:r>
              <a:rPr lang="en-US" dirty="0"/>
              <a:t>Icon and usage examples</a:t>
            </a:r>
          </a:p>
        </p:txBody>
      </p:sp>
      <p:sp>
        <p:nvSpPr>
          <p:cNvPr id="3" name="Text Placeholder 2">
            <a:extLst>
              <a:ext uri="{FF2B5EF4-FFF2-40B4-BE49-F238E27FC236}">
                <a16:creationId xmlns:a16="http://schemas.microsoft.com/office/drawing/2014/main" id="{2B29BEA4-3440-4614-ADBD-C6B1C419DDCE}"/>
              </a:ext>
            </a:extLst>
          </p:cNvPr>
          <p:cNvSpPr>
            <a:spLocks noGrp="1"/>
          </p:cNvSpPr>
          <p:nvPr>
            <p:ph type="body" idx="4294967295"/>
          </p:nvPr>
        </p:nvSpPr>
        <p:spPr>
          <a:xfrm>
            <a:off x="696385" y="1237903"/>
            <a:ext cx="10809815" cy="307777"/>
          </a:xfrm>
        </p:spPr>
        <p:txBody>
          <a:bodyPr/>
          <a:lstStyle/>
          <a:p>
            <a:endParaRPr lang="en-US"/>
          </a:p>
        </p:txBody>
      </p:sp>
      <p:sp>
        <p:nvSpPr>
          <p:cNvPr id="4" name="Rectangle 3">
            <a:extLst>
              <a:ext uri="{FF2B5EF4-FFF2-40B4-BE49-F238E27FC236}">
                <a16:creationId xmlns:a16="http://schemas.microsoft.com/office/drawing/2014/main" id="{4508BE70-610A-4D61-AF0E-0FAF60CB93F1}"/>
              </a:ext>
            </a:extLst>
          </p:cNvPr>
          <p:cNvSpPr/>
          <p:nvPr/>
        </p:nvSpPr>
        <p:spPr>
          <a:xfrm>
            <a:off x="4834662" y="0"/>
            <a:ext cx="2522676" cy="505659"/>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kern="100" dirty="0">
                <a:solidFill>
                  <a:schemeClr val="bg1"/>
                </a:solidFill>
                <a:latin typeface="+mj-lt"/>
              </a:rPr>
              <a:t>Need updated icons</a:t>
            </a:r>
          </a:p>
        </p:txBody>
      </p:sp>
    </p:spTree>
    <p:extLst>
      <p:ext uri="{BB962C8B-B14F-4D97-AF65-F5344CB8AC3E}">
        <p14:creationId xmlns:p14="http://schemas.microsoft.com/office/powerpoint/2010/main" val="2288736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F072-C203-4992-97F0-CA75E9FB5166}"/>
              </a:ext>
            </a:extLst>
          </p:cNvPr>
          <p:cNvSpPr>
            <a:spLocks noGrp="1"/>
          </p:cNvSpPr>
          <p:nvPr>
            <p:ph type="title"/>
          </p:nvPr>
        </p:nvSpPr>
        <p:spPr/>
        <p:txBody>
          <a:bodyPr/>
          <a:lstStyle/>
          <a:p>
            <a:r>
              <a:rPr lang="en-US"/>
              <a:t>Charts and tables</a:t>
            </a:r>
            <a:endParaRPr lang="en-US" dirty="0"/>
          </a:p>
        </p:txBody>
      </p:sp>
      <p:sp>
        <p:nvSpPr>
          <p:cNvPr id="3" name="Content Placeholder 2">
            <a:extLst>
              <a:ext uri="{FF2B5EF4-FFF2-40B4-BE49-F238E27FC236}">
                <a16:creationId xmlns:a16="http://schemas.microsoft.com/office/drawing/2014/main" id="{894CB3B2-7139-4F6D-8509-4EC9FF3B9BDF}"/>
              </a:ext>
            </a:extLst>
          </p:cNvPr>
          <p:cNvSpPr>
            <a:spLocks noGrp="1"/>
          </p:cNvSpPr>
          <p:nvPr>
            <p:ph type="body" idx="1"/>
          </p:nvPr>
        </p:nvSpPr>
        <p:spPr/>
        <p:txBody>
          <a:bodyPr/>
          <a:lstStyle/>
          <a:p>
            <a:r>
              <a:rPr lang="en-US"/>
              <a:t>Instructions and examples</a:t>
            </a:r>
            <a:endParaRPr lang="en-US" dirty="0"/>
          </a:p>
        </p:txBody>
      </p:sp>
    </p:spTree>
    <p:extLst>
      <p:ext uri="{BB962C8B-B14F-4D97-AF65-F5344CB8AC3E}">
        <p14:creationId xmlns:p14="http://schemas.microsoft.com/office/powerpoint/2010/main" val="554110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ED683-2DF0-4ECF-A060-B7245A79FB4E}"/>
              </a:ext>
            </a:extLst>
          </p:cNvPr>
          <p:cNvSpPr>
            <a:spLocks noGrp="1"/>
          </p:cNvSpPr>
          <p:nvPr>
            <p:ph type="title"/>
          </p:nvPr>
        </p:nvSpPr>
        <p:spPr/>
        <p:txBody>
          <a:bodyPr/>
          <a:lstStyle/>
          <a:p>
            <a:r>
              <a:rPr lang="en-US" dirty="0"/>
              <a:t>Chart templates</a:t>
            </a:r>
          </a:p>
        </p:txBody>
      </p:sp>
      <p:sp>
        <p:nvSpPr>
          <p:cNvPr id="11" name="Text Placeholder 10">
            <a:extLst>
              <a:ext uri="{FF2B5EF4-FFF2-40B4-BE49-F238E27FC236}">
                <a16:creationId xmlns:a16="http://schemas.microsoft.com/office/drawing/2014/main" id="{37B452FD-4CD1-4169-BC74-27A8BBE8BD0D}"/>
              </a:ext>
            </a:extLst>
          </p:cNvPr>
          <p:cNvSpPr>
            <a:spLocks noGrp="1"/>
          </p:cNvSpPr>
          <p:nvPr>
            <p:ph type="body" idx="4294967295"/>
          </p:nvPr>
        </p:nvSpPr>
        <p:spPr>
          <a:xfrm>
            <a:off x="696385" y="1237903"/>
            <a:ext cx="10809815" cy="307777"/>
          </a:xfrm>
        </p:spPr>
        <p:txBody>
          <a:bodyPr/>
          <a:lstStyle/>
          <a:p>
            <a:r>
              <a:rPr lang="en-US" dirty="0"/>
              <a:t>How to save and use</a:t>
            </a:r>
          </a:p>
        </p:txBody>
      </p:sp>
      <p:sp>
        <p:nvSpPr>
          <p:cNvPr id="10" name="Content Placeholder 9">
            <a:extLst>
              <a:ext uri="{FF2B5EF4-FFF2-40B4-BE49-F238E27FC236}">
                <a16:creationId xmlns:a16="http://schemas.microsoft.com/office/drawing/2014/main" id="{36283A7D-73F0-41FD-9DCF-414334E7865D}"/>
              </a:ext>
            </a:extLst>
          </p:cNvPr>
          <p:cNvSpPr>
            <a:spLocks noGrp="1"/>
          </p:cNvSpPr>
          <p:nvPr>
            <p:ph idx="1"/>
          </p:nvPr>
        </p:nvSpPr>
        <p:spPr/>
        <p:txBody>
          <a:bodyPr/>
          <a:lstStyle/>
          <a:p>
            <a:pPr lvl="4"/>
            <a:r>
              <a:rPr lang="en-US" dirty="0"/>
              <a:t>Chart templates </a:t>
            </a:r>
          </a:p>
          <a:p>
            <a:pPr lvl="5"/>
            <a:r>
              <a:rPr lang="en-US" dirty="0"/>
              <a:t>are a convent way to easily create consistent new charts and also align the aesthetics of legacy charts</a:t>
            </a:r>
          </a:p>
          <a:p>
            <a:pPr lvl="6"/>
            <a:r>
              <a:rPr lang="en-US" dirty="0"/>
              <a:t>Examples can also be copy and pasted into or between placeholders.</a:t>
            </a:r>
          </a:p>
          <a:p>
            <a:pPr lvl="6"/>
            <a:r>
              <a:rPr lang="en-US" dirty="0"/>
              <a:t>For more information see the </a:t>
            </a:r>
            <a:br>
              <a:rPr lang="en-US" dirty="0"/>
            </a:br>
            <a:r>
              <a:rPr lang="en-US" b="1" dirty="0">
                <a:solidFill>
                  <a:schemeClr val="accent1"/>
                </a:solidFill>
              </a:rPr>
              <a:t>links</a:t>
            </a:r>
            <a:r>
              <a:rPr lang="en-US" dirty="0"/>
              <a:t> in the notes.</a:t>
            </a:r>
          </a:p>
        </p:txBody>
      </p:sp>
      <p:sp>
        <p:nvSpPr>
          <p:cNvPr id="12" name="Content Placeholder 11">
            <a:extLst>
              <a:ext uri="{FF2B5EF4-FFF2-40B4-BE49-F238E27FC236}">
                <a16:creationId xmlns:a16="http://schemas.microsoft.com/office/drawing/2014/main" id="{859B58A6-1DA2-49A4-BC81-C329C81576E7}"/>
              </a:ext>
            </a:extLst>
          </p:cNvPr>
          <p:cNvSpPr>
            <a:spLocks noGrp="1"/>
          </p:cNvSpPr>
          <p:nvPr>
            <p:ph idx="14"/>
          </p:nvPr>
        </p:nvSpPr>
        <p:spPr>
          <a:xfrm>
            <a:off x="4408425" y="2129341"/>
            <a:ext cx="3375151" cy="4040682"/>
          </a:xfrm>
        </p:spPr>
        <p:txBody>
          <a:bodyPr/>
          <a:lstStyle/>
          <a:p>
            <a:pPr lvl="4"/>
            <a:r>
              <a:rPr lang="en-US" dirty="0"/>
              <a:t>Saving</a:t>
            </a:r>
          </a:p>
        </p:txBody>
      </p:sp>
      <p:sp>
        <p:nvSpPr>
          <p:cNvPr id="13" name="Content Placeholder 12">
            <a:extLst>
              <a:ext uri="{FF2B5EF4-FFF2-40B4-BE49-F238E27FC236}">
                <a16:creationId xmlns:a16="http://schemas.microsoft.com/office/drawing/2014/main" id="{BC082FA0-6A7B-4BEC-BF4E-BA4F9979C8C7}"/>
              </a:ext>
            </a:extLst>
          </p:cNvPr>
          <p:cNvSpPr>
            <a:spLocks noGrp="1"/>
          </p:cNvSpPr>
          <p:nvPr>
            <p:ph idx="15"/>
          </p:nvPr>
        </p:nvSpPr>
        <p:spPr>
          <a:xfrm>
            <a:off x="8131048" y="2129341"/>
            <a:ext cx="3375151" cy="4040682"/>
          </a:xfrm>
        </p:spPr>
        <p:txBody>
          <a:bodyPr/>
          <a:lstStyle/>
          <a:p>
            <a:pPr lvl="4"/>
            <a:r>
              <a:rPr lang="en-US" dirty="0"/>
              <a:t>Using:</a:t>
            </a:r>
          </a:p>
          <a:p>
            <a:pPr lvl="6"/>
            <a:r>
              <a:rPr lang="en-US" b="1" dirty="0"/>
              <a:t>New</a:t>
            </a:r>
            <a:r>
              <a:rPr lang="en-US" dirty="0"/>
              <a:t> in placeholder: Click the chart icon</a:t>
            </a:r>
          </a:p>
          <a:p>
            <a:pPr lvl="6"/>
            <a:r>
              <a:rPr lang="en-US" dirty="0"/>
              <a:t>Update </a:t>
            </a:r>
            <a:r>
              <a:rPr lang="en-US" b="1" dirty="0"/>
              <a:t>legacy</a:t>
            </a:r>
            <a:r>
              <a:rPr lang="en-US" dirty="0"/>
              <a:t>: Right click on the edge of the chart object, then select “Change Chart Type”</a:t>
            </a:r>
          </a:p>
        </p:txBody>
      </p:sp>
      <p:graphicFrame>
        <p:nvGraphicFramePr>
          <p:cNvPr id="14" name="Content Placeholder 8">
            <a:extLst>
              <a:ext uri="{FF2B5EF4-FFF2-40B4-BE49-F238E27FC236}">
                <a16:creationId xmlns:a16="http://schemas.microsoft.com/office/drawing/2014/main" id="{3A6CC8C2-E862-4A2E-B409-44401456DB22}"/>
              </a:ext>
            </a:extLst>
          </p:cNvPr>
          <p:cNvGraphicFramePr>
            <a:graphicFrameLocks/>
          </p:cNvGraphicFramePr>
          <p:nvPr>
            <p:extLst>
              <p:ext uri="{D42A27DB-BD31-4B8C-83A1-F6EECF244321}">
                <p14:modId xmlns:p14="http://schemas.microsoft.com/office/powerpoint/2010/main" val="3540927922"/>
              </p:ext>
            </p:extLst>
          </p:nvPr>
        </p:nvGraphicFramePr>
        <p:xfrm>
          <a:off x="4408425" y="2684463"/>
          <a:ext cx="3373992" cy="2346960"/>
        </p:xfrm>
        <a:graphic>
          <a:graphicData uri="http://schemas.openxmlformats.org/drawingml/2006/table">
            <a:tbl>
              <a:tblPr bandRow="1">
                <a:tableStyleId>{8EC20E35-A176-4012-BC5E-935CFFF8708E}</a:tableStyleId>
              </a:tblPr>
              <a:tblGrid>
                <a:gridCol w="3373992">
                  <a:extLst>
                    <a:ext uri="{9D8B030D-6E8A-4147-A177-3AD203B41FA5}">
                      <a16:colId xmlns:a16="http://schemas.microsoft.com/office/drawing/2014/main" val="20000"/>
                    </a:ext>
                  </a:extLst>
                </a:gridCol>
              </a:tblGrid>
              <a:tr h="0">
                <a:tc>
                  <a:txBody>
                    <a:bodyPr/>
                    <a:lstStyle/>
                    <a:p>
                      <a:pPr algn="l"/>
                      <a:r>
                        <a:rPr lang="en-US" sz="1600" dirty="0">
                          <a:solidFill>
                            <a:schemeClr val="tx1"/>
                          </a:solidFill>
                          <a:latin typeface="+mj-lt"/>
                        </a:rPr>
                        <a:t>Right</a:t>
                      </a:r>
                      <a:r>
                        <a:rPr lang="en-US" sz="1600" baseline="0" dirty="0">
                          <a:solidFill>
                            <a:schemeClr val="tx1"/>
                          </a:solidFill>
                          <a:latin typeface="+mj-lt"/>
                        </a:rPr>
                        <a:t> click the edge of </a:t>
                      </a:r>
                      <a:br>
                        <a:rPr lang="en-US" sz="1600" baseline="0" dirty="0">
                          <a:solidFill>
                            <a:schemeClr val="tx1"/>
                          </a:solidFill>
                          <a:latin typeface="+mj-lt"/>
                        </a:rPr>
                      </a:br>
                      <a:r>
                        <a:rPr lang="en-US" sz="1600" baseline="0" dirty="0">
                          <a:solidFill>
                            <a:schemeClr val="tx1"/>
                          </a:solidFill>
                          <a:latin typeface="+mj-lt"/>
                        </a:rPr>
                        <a:t>the chart object</a:t>
                      </a:r>
                      <a:endParaRPr lang="en-US" sz="1600" dirty="0">
                        <a:solidFill>
                          <a:schemeClr val="tx1"/>
                        </a:solidFill>
                        <a:latin typeface="+mj-lt"/>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0">
                <a:tc>
                  <a:txBody>
                    <a:bodyPr/>
                    <a:lstStyle/>
                    <a:p>
                      <a:pPr algn="l"/>
                      <a:r>
                        <a:rPr lang="en-US" sz="1600" dirty="0">
                          <a:solidFill>
                            <a:schemeClr val="tx1"/>
                          </a:solidFill>
                          <a:latin typeface="+mj-lt"/>
                        </a:rPr>
                        <a:t>Select “Save Chart Template”</a:t>
                      </a:r>
                    </a:p>
                    <a:p>
                      <a:pPr marL="0" algn="l" defTabSz="914400" rtl="0" eaLnBrk="1" latinLnBrk="0" hangingPunct="1"/>
                      <a:r>
                        <a:rPr lang="en-US" sz="1100" i="1" kern="1200" baseline="0" dirty="0">
                          <a:solidFill>
                            <a:schemeClr val="tx1"/>
                          </a:solidFill>
                          <a:latin typeface="+mn-lt"/>
                          <a:ea typeface="+mn-ea"/>
                          <a:cs typeface="+mn-cs"/>
                        </a:rPr>
                        <a:t>(OSX: “Save Template”)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algn="l" defTabSz="914400" rtl="0" eaLnBrk="1" latinLnBrk="0" hangingPunct="1"/>
                      <a:r>
                        <a:rPr lang="en-US" sz="1600" kern="1200" baseline="0" dirty="0">
                          <a:solidFill>
                            <a:schemeClr val="tx1"/>
                          </a:solidFill>
                          <a:latin typeface="+mj-lt"/>
                          <a:ea typeface="+mn-ea"/>
                          <a:cs typeface="+mn-cs"/>
                        </a:rPr>
                        <a:t>Appropriately name</a:t>
                      </a:r>
                      <a:br>
                        <a:rPr lang="en-US" sz="1600" kern="1200" baseline="0" dirty="0">
                          <a:solidFill>
                            <a:schemeClr val="tx1"/>
                          </a:solidFill>
                          <a:latin typeface="+mj-lt"/>
                          <a:ea typeface="+mn-ea"/>
                          <a:cs typeface="+mn-cs"/>
                        </a:rPr>
                      </a:br>
                      <a:r>
                        <a:rPr lang="en-US" sz="1100" i="1" kern="1200" baseline="0" dirty="0">
                          <a:solidFill>
                            <a:schemeClr val="tx1"/>
                          </a:solidFill>
                          <a:latin typeface="+mn-lt"/>
                          <a:ea typeface="+mn-ea"/>
                          <a:cs typeface="+mn-cs"/>
                        </a:rPr>
                        <a:t>(e.g. </a:t>
                      </a:r>
                      <a:r>
                        <a:rPr lang="en-US" sz="1100" i="1" kern="1200" baseline="0" dirty="0" err="1">
                          <a:solidFill>
                            <a:schemeClr val="tx1"/>
                          </a:solidFill>
                          <a:latin typeface="+mn-lt"/>
                          <a:ea typeface="+mn-ea"/>
                          <a:cs typeface="+mn-cs"/>
                        </a:rPr>
                        <a:t>Column_chart</a:t>
                      </a:r>
                      <a:r>
                        <a:rPr lang="en-US" sz="1100" i="1" kern="1200" baseline="0" dirty="0">
                          <a:solidFill>
                            <a:schemeClr val="tx1"/>
                          </a:solidFill>
                          <a:latin typeface="+mn-lt"/>
                          <a:ea typeface="+mn-ea"/>
                          <a:cs typeface="+mn-cs"/>
                        </a:rPr>
                        <a:t>)</a:t>
                      </a:r>
                    </a:p>
                  </a:txBody>
                  <a:tcP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0">
                <a:tc>
                  <a:txBody>
                    <a:bodyPr/>
                    <a:lstStyle/>
                    <a:p>
                      <a:pPr algn="l"/>
                      <a:r>
                        <a:rPr lang="en-US" sz="1600" dirty="0">
                          <a:solidFill>
                            <a:schemeClr val="tx1"/>
                          </a:solidFill>
                          <a:latin typeface="+mj-lt"/>
                        </a:rPr>
                        <a:t>Click “Save”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6694">
                <a:tc>
                  <a:txBody>
                    <a:bodyPr/>
                    <a:lstStyle/>
                    <a:p>
                      <a:pPr marL="0" algn="l" defTabSz="914400" rtl="0" eaLnBrk="1" latinLnBrk="0" hangingPunct="1"/>
                      <a:r>
                        <a:rPr lang="en-US" sz="1100" i="1" kern="1200" baseline="0" dirty="0">
                          <a:solidFill>
                            <a:schemeClr val="tx1"/>
                          </a:solidFill>
                          <a:latin typeface="+mn-lt"/>
                          <a:ea typeface="+mn-ea"/>
                          <a:cs typeface="+mn-cs"/>
                        </a:rPr>
                        <a:t>(This will have to be done once for </a:t>
                      </a:r>
                      <a:br>
                        <a:rPr lang="en-US" sz="1100" i="1" kern="1200" baseline="0" dirty="0">
                          <a:solidFill>
                            <a:schemeClr val="tx1"/>
                          </a:solidFill>
                          <a:latin typeface="+mn-lt"/>
                          <a:ea typeface="+mn-ea"/>
                          <a:cs typeface="+mn-cs"/>
                        </a:rPr>
                      </a:br>
                      <a:r>
                        <a:rPr lang="en-US" sz="1100" i="1" kern="1200" baseline="0" dirty="0">
                          <a:solidFill>
                            <a:schemeClr val="tx1"/>
                          </a:solidFill>
                          <a:latin typeface="+mn-lt"/>
                          <a:ea typeface="+mn-ea"/>
                          <a:cs typeface="+mn-cs"/>
                        </a:rPr>
                        <a:t>each chart type)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graphicFrame>
        <p:nvGraphicFramePr>
          <p:cNvPr id="15" name="Content Placeholder 8">
            <a:extLst>
              <a:ext uri="{FF2B5EF4-FFF2-40B4-BE49-F238E27FC236}">
                <a16:creationId xmlns:a16="http://schemas.microsoft.com/office/drawing/2014/main" id="{F6950C79-9608-4CCB-A974-FA1589A5E24F}"/>
              </a:ext>
            </a:extLst>
          </p:cNvPr>
          <p:cNvGraphicFramePr>
            <a:graphicFrameLocks/>
          </p:cNvGraphicFramePr>
          <p:nvPr>
            <p:extLst>
              <p:ext uri="{D42A27DB-BD31-4B8C-83A1-F6EECF244321}">
                <p14:modId xmlns:p14="http://schemas.microsoft.com/office/powerpoint/2010/main" val="553395363"/>
              </p:ext>
            </p:extLst>
          </p:nvPr>
        </p:nvGraphicFramePr>
        <p:xfrm>
          <a:off x="8131048" y="3766175"/>
          <a:ext cx="3375151" cy="1539240"/>
        </p:xfrm>
        <a:graphic>
          <a:graphicData uri="http://schemas.openxmlformats.org/drawingml/2006/table">
            <a:tbl>
              <a:tblPr bandRow="1">
                <a:tableStyleId>{8EC20E35-A176-4012-BC5E-935CFFF8708E}</a:tableStyleId>
              </a:tblPr>
              <a:tblGrid>
                <a:gridCol w="3375151">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00" spc="-20" baseline="0" dirty="0">
                          <a:solidFill>
                            <a:schemeClr val="bg1"/>
                          </a:solidFill>
                          <a:latin typeface="+mn-lt"/>
                          <a:ea typeface="+mn-ea"/>
                          <a:cs typeface="+mn-cs"/>
                        </a:rPr>
                        <a:t>PC</a:t>
                      </a:r>
                    </a:p>
                  </a:txBody>
                  <a:tcP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518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j-lt"/>
                          <a:ea typeface="+mn-ea"/>
                          <a:cs typeface="+mn-cs"/>
                        </a:rPr>
                        <a:t>Select “Template” </a:t>
                      </a:r>
                      <a:br>
                        <a:rPr lang="en-US" sz="1600" kern="1200" dirty="0">
                          <a:solidFill>
                            <a:schemeClr val="tx1"/>
                          </a:solidFill>
                          <a:latin typeface="+mj-lt"/>
                          <a:ea typeface="+mn-ea"/>
                          <a:cs typeface="+mn-cs"/>
                        </a:rPr>
                      </a:br>
                      <a:r>
                        <a:rPr lang="en-US" sz="1100" i="1" kern="1200" baseline="0" dirty="0">
                          <a:solidFill>
                            <a:schemeClr val="tx1"/>
                          </a:solidFill>
                          <a:latin typeface="+mn-lt"/>
                          <a:ea typeface="+mn-ea"/>
                          <a:cs typeface="+mn-cs"/>
                        </a:rPr>
                        <a:t>(on the left hand side of the popup)</a:t>
                      </a:r>
                    </a:p>
                  </a:txBody>
                  <a:tcPr>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j-lt"/>
                          <a:ea typeface="+mn-ea"/>
                          <a:cs typeface="+mn-cs"/>
                        </a:rPr>
                        <a:t>Select chart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j-lt"/>
                          <a:ea typeface="+mn-ea"/>
                          <a:cs typeface="+mn-cs"/>
                        </a:rPr>
                        <a:t>Click “Ok”</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16" name="Content Placeholder 8">
            <a:extLst>
              <a:ext uri="{FF2B5EF4-FFF2-40B4-BE49-F238E27FC236}">
                <a16:creationId xmlns:a16="http://schemas.microsoft.com/office/drawing/2014/main" id="{179DE785-7E16-4F23-A3D8-4D7BE1250855}"/>
              </a:ext>
            </a:extLst>
          </p:cNvPr>
          <p:cNvGraphicFramePr>
            <a:graphicFrameLocks/>
          </p:cNvGraphicFramePr>
          <p:nvPr>
            <p:extLst>
              <p:ext uri="{D42A27DB-BD31-4B8C-83A1-F6EECF244321}">
                <p14:modId xmlns:p14="http://schemas.microsoft.com/office/powerpoint/2010/main" val="3176799505"/>
              </p:ext>
            </p:extLst>
          </p:nvPr>
        </p:nvGraphicFramePr>
        <p:xfrm>
          <a:off x="8131048" y="5307605"/>
          <a:ext cx="3375151" cy="1203960"/>
        </p:xfrm>
        <a:graphic>
          <a:graphicData uri="http://schemas.openxmlformats.org/drawingml/2006/table">
            <a:tbl>
              <a:tblPr bandRow="1">
                <a:tableStyleId>{8EC20E35-A176-4012-BC5E-935CFFF8708E}</a:tableStyleId>
              </a:tblPr>
              <a:tblGrid>
                <a:gridCol w="3375151">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00" cap="all" spc="-20" baseline="0" dirty="0">
                          <a:solidFill>
                            <a:schemeClr val="bg1"/>
                          </a:solidFill>
                          <a:latin typeface="+mn-lt"/>
                          <a:ea typeface="+mn-ea"/>
                          <a:cs typeface="+mn-cs"/>
                        </a:rPr>
                        <a:t>Mac</a:t>
                      </a:r>
                    </a:p>
                  </a:txBody>
                  <a:tcP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Click “Other ▼” in the Ribbon</a:t>
                      </a:r>
                      <a:br>
                        <a:rPr lang="en-US" sz="1600" kern="1200" dirty="0">
                          <a:solidFill>
                            <a:schemeClr val="tx1"/>
                          </a:solidFill>
                          <a:latin typeface="+mn-lt"/>
                          <a:ea typeface="+mn-ea"/>
                          <a:cs typeface="+mn-cs"/>
                        </a:rPr>
                      </a:br>
                      <a:r>
                        <a:rPr lang="en-US" sz="1100" i="1" kern="1200" baseline="0" dirty="0">
                          <a:solidFill>
                            <a:schemeClr val="tx1"/>
                          </a:solidFill>
                          <a:latin typeface="+mn-lt"/>
                          <a:ea typeface="+mn-ea"/>
                          <a:cs typeface="+mn-cs"/>
                        </a:rPr>
                        <a:t>(Scroll down to “Templates”)</a:t>
                      </a:r>
                    </a:p>
                  </a:txBody>
                  <a:tcPr>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Select chart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bl>
          </a:graphicData>
        </a:graphic>
      </p:graphicFrame>
      <p:pic>
        <p:nvPicPr>
          <p:cNvPr id="17" name="Picture 16">
            <a:extLst>
              <a:ext uri="{FF2B5EF4-FFF2-40B4-BE49-F238E27FC236}">
                <a16:creationId xmlns:a16="http://schemas.microsoft.com/office/drawing/2014/main" id="{803FB23D-3D11-4F67-8088-178D110699D1}"/>
              </a:ext>
            </a:extLst>
          </p:cNvPr>
          <p:cNvPicPr>
            <a:picLocks noChangeAspect="1"/>
          </p:cNvPicPr>
          <p:nvPr/>
        </p:nvPicPr>
        <p:blipFill rotWithShape="1">
          <a:blip r:embed="rId3">
            <a:extLst>
              <a:ext uri="{28A0092B-C50C-407E-A947-70E740481C1C}">
                <a14:useLocalDpi xmlns:a14="http://schemas.microsoft.com/office/drawing/2010/main" val="0"/>
              </a:ext>
            </a:extLst>
          </a:blip>
          <a:srcRect l="7943" t="22470" r="9298" b="3633"/>
          <a:stretch/>
        </p:blipFill>
        <p:spPr>
          <a:xfrm>
            <a:off x="10559288" y="5724966"/>
            <a:ext cx="370764" cy="388142"/>
          </a:xfrm>
          <a:prstGeom prst="rect">
            <a:avLst/>
          </a:prstGeom>
        </p:spPr>
      </p:pic>
    </p:spTree>
    <p:extLst>
      <p:ext uri="{BB962C8B-B14F-4D97-AF65-F5344CB8AC3E}">
        <p14:creationId xmlns:p14="http://schemas.microsoft.com/office/powerpoint/2010/main" val="1337264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Column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Single category Multi-color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Column graphs are used to compare things between different groups or to track changes over time. </a:t>
            </a:r>
          </a:p>
          <a:p>
            <a:pPr lvl="6"/>
            <a:r>
              <a:rPr lang="en-US"/>
              <a:t>However, when trying to </a:t>
            </a:r>
            <a:br>
              <a:rPr lang="en-US"/>
            </a:br>
            <a:r>
              <a:rPr lang="en-US"/>
              <a:t>measure change over time, </a:t>
            </a:r>
            <a:br>
              <a:rPr lang="en-US"/>
            </a:br>
            <a:r>
              <a:rPr lang="en-US"/>
              <a:t>Column graphs are best when </a:t>
            </a:r>
            <a:br>
              <a:rPr lang="en-US"/>
            </a:br>
            <a:r>
              <a:rPr lang="en-US"/>
              <a:t>the changes are larger.</a:t>
            </a:r>
          </a:p>
          <a:p>
            <a:endParaRPr lang="en-US" dirty="0"/>
          </a:p>
        </p:txBody>
      </p:sp>
      <p:graphicFrame>
        <p:nvGraphicFramePr>
          <p:cNvPr id="35" name="Content Placeholder 34">
            <a:extLst>
              <a:ext uri="{FF2B5EF4-FFF2-40B4-BE49-F238E27FC236}">
                <a16:creationId xmlns:a16="http://schemas.microsoft.com/office/drawing/2014/main" id="{B94443B7-DF76-481C-B884-4EA1D9E63EC3}"/>
              </a:ext>
            </a:extLst>
          </p:cNvPr>
          <p:cNvGraphicFramePr>
            <a:graphicFrameLocks noGrp="1"/>
          </p:cNvGraphicFramePr>
          <p:nvPr>
            <p:ph idx="14"/>
            <p:extLst>
              <p:ext uri="{D42A27DB-BD31-4B8C-83A1-F6EECF244321}">
                <p14:modId xmlns:p14="http://schemas.microsoft.com/office/powerpoint/2010/main" val="3640402920"/>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1F99C67-5844-463F-82A3-F30DC57FF16B}"/>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094781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80E104-1BAD-4A2F-8A54-4CE620F1BBF8}"/>
              </a:ext>
            </a:extLst>
          </p:cNvPr>
          <p:cNvSpPr/>
          <p:nvPr/>
        </p:nvSpPr>
        <p:spPr>
          <a:xfrm>
            <a:off x="685799" y="5564715"/>
            <a:ext cx="1254125" cy="236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Column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Single category monochromatic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Select a chart.</a:t>
            </a:r>
          </a:p>
          <a:p>
            <a:pPr lvl="6"/>
            <a:r>
              <a:rPr lang="en-US"/>
              <a:t>Chart tools will appear in the ribbon.</a:t>
            </a:r>
          </a:p>
          <a:p>
            <a:pPr lvl="6"/>
            <a:r>
              <a:rPr lang="en-US"/>
              <a:t>Select the sub design tab and navigate to Change Color.</a:t>
            </a:r>
          </a:p>
          <a:p>
            <a:pPr lvl="6"/>
            <a:r>
              <a:rPr lang="en-US"/>
              <a:t>Under the monochromatic options choose the gray option (Sixth option).</a:t>
            </a:r>
          </a:p>
          <a:p>
            <a:pPr lvl="6"/>
            <a:r>
              <a:rPr lang="en-US"/>
              <a:t>Select a bar and change the color to one of the approved colors:</a:t>
            </a:r>
            <a:endParaRPr lang="en-US" dirty="0"/>
          </a:p>
        </p:txBody>
      </p:sp>
      <p:graphicFrame>
        <p:nvGraphicFramePr>
          <p:cNvPr id="35" name="Content Placeholder 34">
            <a:extLst>
              <a:ext uri="{FF2B5EF4-FFF2-40B4-BE49-F238E27FC236}">
                <a16:creationId xmlns:a16="http://schemas.microsoft.com/office/drawing/2014/main" id="{B94443B7-DF76-481C-B884-4EA1D9E63EC3}"/>
              </a:ext>
            </a:extLst>
          </p:cNvPr>
          <p:cNvGraphicFramePr>
            <a:graphicFrameLocks noGrp="1"/>
          </p:cNvGraphicFramePr>
          <p:nvPr>
            <p:ph idx="14"/>
            <p:extLst>
              <p:ext uri="{D42A27DB-BD31-4B8C-83A1-F6EECF244321}">
                <p14:modId xmlns:p14="http://schemas.microsoft.com/office/powerpoint/2010/main" val="2790333781"/>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BBE3516D-B097-4E3E-B191-7E9E48582BCD}"/>
              </a:ext>
            </a:extLst>
          </p:cNvPr>
          <p:cNvGrpSpPr/>
          <p:nvPr/>
        </p:nvGrpSpPr>
        <p:grpSpPr>
          <a:xfrm>
            <a:off x="756602" y="5621759"/>
            <a:ext cx="1112518" cy="121920"/>
            <a:chOff x="741999" y="5620097"/>
            <a:chExt cx="1112518" cy="121920"/>
          </a:xfrm>
        </p:grpSpPr>
        <p:sp>
          <p:nvSpPr>
            <p:cNvPr id="2" name="Oval 1">
              <a:extLst>
                <a:ext uri="{FF2B5EF4-FFF2-40B4-BE49-F238E27FC236}">
                  <a16:creationId xmlns:a16="http://schemas.microsoft.com/office/drawing/2014/main" id="{18305EB3-DCBA-40F5-99DC-E6024300D293}"/>
                </a:ext>
              </a:extLst>
            </p:cNvPr>
            <p:cNvSpPr/>
            <p:nvPr/>
          </p:nvSpPr>
          <p:spPr>
            <a:xfrm>
              <a:off x="741999" y="5620097"/>
              <a:ext cx="121920" cy="121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CC5800-1945-4227-A2D2-A8BC222A6144}"/>
                </a:ext>
              </a:extLst>
            </p:cNvPr>
            <p:cNvSpPr/>
            <p:nvPr/>
          </p:nvSpPr>
          <p:spPr>
            <a:xfrm>
              <a:off x="907099" y="5620097"/>
              <a:ext cx="121920" cy="121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DCA027-8FDF-467A-A59E-03AF96FF5CBB}"/>
                </a:ext>
              </a:extLst>
            </p:cNvPr>
            <p:cNvSpPr/>
            <p:nvPr/>
          </p:nvSpPr>
          <p:spPr>
            <a:xfrm>
              <a:off x="1072199" y="5620097"/>
              <a:ext cx="121920" cy="12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F1E757-3154-41D7-94F6-5332CD468917}"/>
                </a:ext>
              </a:extLst>
            </p:cNvPr>
            <p:cNvSpPr/>
            <p:nvPr/>
          </p:nvSpPr>
          <p:spPr>
            <a:xfrm>
              <a:off x="1237299" y="5620097"/>
              <a:ext cx="121920" cy="121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A65B88-FC01-4EF9-9E58-56486CE38867}"/>
                </a:ext>
              </a:extLst>
            </p:cNvPr>
            <p:cNvSpPr/>
            <p:nvPr/>
          </p:nvSpPr>
          <p:spPr>
            <a:xfrm>
              <a:off x="1402399" y="5620097"/>
              <a:ext cx="121920" cy="121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0FDC52-AF38-41D9-AE23-23A5E12E68F8}"/>
                </a:ext>
              </a:extLst>
            </p:cNvPr>
            <p:cNvSpPr/>
            <p:nvPr/>
          </p:nvSpPr>
          <p:spPr>
            <a:xfrm>
              <a:off x="1567499" y="5620097"/>
              <a:ext cx="121920" cy="121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F615150-86E6-4B16-88A3-0ABA31F659E9}"/>
                </a:ext>
              </a:extLst>
            </p:cNvPr>
            <p:cNvSpPr/>
            <p:nvPr/>
          </p:nvSpPr>
          <p:spPr>
            <a:xfrm>
              <a:off x="1732597" y="5620097"/>
              <a:ext cx="121920" cy="1219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344B3AB2-E23E-4BBB-BC51-8012CFCF1DBB}"/>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34586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Column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Multi-category Multi-color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Column graphs are used to compare things between different groups or to track changes over time. </a:t>
            </a:r>
          </a:p>
          <a:p>
            <a:pPr lvl="6"/>
            <a:r>
              <a:rPr lang="en-US"/>
              <a:t>However, when trying to measure change over time, Column graphs are best when the changes are larger.</a:t>
            </a:r>
          </a:p>
          <a:p>
            <a:endParaRPr lang="en-US" dirty="0"/>
          </a:p>
        </p:txBody>
      </p:sp>
      <p:graphicFrame>
        <p:nvGraphicFramePr>
          <p:cNvPr id="35" name="Content Placeholder 34">
            <a:extLst>
              <a:ext uri="{FF2B5EF4-FFF2-40B4-BE49-F238E27FC236}">
                <a16:creationId xmlns:a16="http://schemas.microsoft.com/office/drawing/2014/main" id="{B94443B7-DF76-481C-B884-4EA1D9E63EC3}"/>
              </a:ext>
            </a:extLst>
          </p:cNvPr>
          <p:cNvGraphicFramePr>
            <a:graphicFrameLocks noGrp="1"/>
          </p:cNvGraphicFramePr>
          <p:nvPr>
            <p:ph idx="14"/>
            <p:extLst>
              <p:ext uri="{D42A27DB-BD31-4B8C-83A1-F6EECF244321}">
                <p14:modId xmlns:p14="http://schemas.microsoft.com/office/powerpoint/2010/main" val="3557841760"/>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87956B37-5525-4D90-8737-EB223B0957DB}"/>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350531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Column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Multi-category monochromatic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Select a chart.</a:t>
            </a:r>
          </a:p>
          <a:p>
            <a:pPr lvl="6"/>
            <a:r>
              <a:rPr lang="en-US"/>
              <a:t>Chart tools will appear in the ribbon.</a:t>
            </a:r>
          </a:p>
          <a:p>
            <a:pPr lvl="6"/>
            <a:r>
              <a:rPr lang="en-US"/>
              <a:t>Select the sub design tab and navigate to Change Color.</a:t>
            </a:r>
          </a:p>
          <a:p>
            <a:pPr lvl="6"/>
            <a:r>
              <a:rPr lang="en-US"/>
              <a:t>Under the monochromatic options choose the gray option (Sixth option).</a:t>
            </a:r>
          </a:p>
          <a:p>
            <a:pPr lvl="6"/>
            <a:r>
              <a:rPr lang="en-US"/>
              <a:t>Select a bar and change the color to one of the approved colors:</a:t>
            </a:r>
            <a:endParaRPr lang="en-US" dirty="0"/>
          </a:p>
        </p:txBody>
      </p:sp>
      <p:graphicFrame>
        <p:nvGraphicFramePr>
          <p:cNvPr id="12" name="Content Placeholder 34">
            <a:extLst>
              <a:ext uri="{FF2B5EF4-FFF2-40B4-BE49-F238E27FC236}">
                <a16:creationId xmlns:a16="http://schemas.microsoft.com/office/drawing/2014/main" id="{FDF34CF8-E820-4E9E-8846-7FD870949CC3}"/>
              </a:ext>
            </a:extLst>
          </p:cNvPr>
          <p:cNvGraphicFramePr>
            <a:graphicFrameLocks noGrp="1"/>
          </p:cNvGraphicFramePr>
          <p:nvPr>
            <p:ph idx="14"/>
            <p:extLst>
              <p:ext uri="{D42A27DB-BD31-4B8C-83A1-F6EECF244321}">
                <p14:modId xmlns:p14="http://schemas.microsoft.com/office/powerpoint/2010/main" val="2202760248"/>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1D5DFFC6-D420-46FB-BF06-742734A33B65}"/>
              </a:ext>
            </a:extLst>
          </p:cNvPr>
          <p:cNvSpPr/>
          <p:nvPr/>
        </p:nvSpPr>
        <p:spPr>
          <a:xfrm>
            <a:off x="685799" y="5564715"/>
            <a:ext cx="1254125" cy="236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5EF038-19A5-4101-AFA5-43B1C6426560}"/>
              </a:ext>
            </a:extLst>
          </p:cNvPr>
          <p:cNvGrpSpPr/>
          <p:nvPr/>
        </p:nvGrpSpPr>
        <p:grpSpPr>
          <a:xfrm>
            <a:off x="756602" y="5621759"/>
            <a:ext cx="1112518" cy="121920"/>
            <a:chOff x="741999" y="5620097"/>
            <a:chExt cx="1112518" cy="121920"/>
          </a:xfrm>
        </p:grpSpPr>
        <p:sp>
          <p:nvSpPr>
            <p:cNvPr id="15" name="Oval 14">
              <a:extLst>
                <a:ext uri="{FF2B5EF4-FFF2-40B4-BE49-F238E27FC236}">
                  <a16:creationId xmlns:a16="http://schemas.microsoft.com/office/drawing/2014/main" id="{F9A99BE6-45A6-43AA-A731-9543B0D8829F}"/>
                </a:ext>
              </a:extLst>
            </p:cNvPr>
            <p:cNvSpPr/>
            <p:nvPr/>
          </p:nvSpPr>
          <p:spPr>
            <a:xfrm>
              <a:off x="741999" y="5620097"/>
              <a:ext cx="121920" cy="121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5A6D22-0611-49A5-BEAA-5F00922B2752}"/>
                </a:ext>
              </a:extLst>
            </p:cNvPr>
            <p:cNvSpPr/>
            <p:nvPr/>
          </p:nvSpPr>
          <p:spPr>
            <a:xfrm>
              <a:off x="907099" y="5620097"/>
              <a:ext cx="121920" cy="121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3AF508-B24B-448F-B78F-921172E7A543}"/>
                </a:ext>
              </a:extLst>
            </p:cNvPr>
            <p:cNvSpPr/>
            <p:nvPr/>
          </p:nvSpPr>
          <p:spPr>
            <a:xfrm>
              <a:off x="1072199" y="5620097"/>
              <a:ext cx="121920" cy="12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A9E479-4A50-41C3-8487-8FC2FC155E28}"/>
                </a:ext>
              </a:extLst>
            </p:cNvPr>
            <p:cNvSpPr/>
            <p:nvPr/>
          </p:nvSpPr>
          <p:spPr>
            <a:xfrm>
              <a:off x="1237299" y="5620097"/>
              <a:ext cx="121920" cy="121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05C9D11-CC13-4F70-A9B0-B2C15D9B1219}"/>
                </a:ext>
              </a:extLst>
            </p:cNvPr>
            <p:cNvSpPr/>
            <p:nvPr/>
          </p:nvSpPr>
          <p:spPr>
            <a:xfrm>
              <a:off x="1402399" y="5620097"/>
              <a:ext cx="121920" cy="121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23000B-C31C-4BA7-BC62-7E0CB954891E}"/>
                </a:ext>
              </a:extLst>
            </p:cNvPr>
            <p:cNvSpPr/>
            <p:nvPr/>
          </p:nvSpPr>
          <p:spPr>
            <a:xfrm>
              <a:off x="1567499" y="5620097"/>
              <a:ext cx="121920" cy="121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7B896EC-CD9A-44D4-8513-2AB8CB344D42}"/>
                </a:ext>
              </a:extLst>
            </p:cNvPr>
            <p:cNvSpPr/>
            <p:nvPr/>
          </p:nvSpPr>
          <p:spPr>
            <a:xfrm>
              <a:off x="1732597" y="5620097"/>
              <a:ext cx="121920" cy="1219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BD9FE630-8518-450F-9E6D-9D0120AAF4A3}"/>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563481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1468F-C9EC-254D-B343-B0920B2377BB}"/>
              </a:ext>
            </a:extLst>
          </p:cNvPr>
          <p:cNvSpPr>
            <a:spLocks noGrp="1"/>
          </p:cNvSpPr>
          <p:nvPr>
            <p:ph type="title"/>
          </p:nvPr>
        </p:nvSpPr>
        <p:spPr>
          <a:xfrm>
            <a:off x="670560" y="112433"/>
            <a:ext cx="10820400" cy="1098762"/>
          </a:xfrm>
        </p:spPr>
        <p:txBody>
          <a:bodyPr anchor="b">
            <a:normAutofit/>
          </a:bodyPr>
          <a:lstStyle/>
          <a:p>
            <a:r>
              <a:rPr lang="en-US" dirty="0"/>
              <a:t>Exploratory Analysis</a:t>
            </a:r>
          </a:p>
        </p:txBody>
      </p:sp>
      <p:sp>
        <p:nvSpPr>
          <p:cNvPr id="13" name="Content Placeholder 3">
            <a:extLst>
              <a:ext uri="{FF2B5EF4-FFF2-40B4-BE49-F238E27FC236}">
                <a16:creationId xmlns:a16="http://schemas.microsoft.com/office/drawing/2014/main" id="{7642FD0B-A862-4C3A-9B5B-B8FA3FCE0B4E}"/>
              </a:ext>
            </a:extLst>
          </p:cNvPr>
          <p:cNvSpPr>
            <a:spLocks noGrp="1"/>
          </p:cNvSpPr>
          <p:nvPr>
            <p:ph idx="1"/>
          </p:nvPr>
        </p:nvSpPr>
        <p:spPr>
          <a:xfrm>
            <a:off x="685801" y="2129341"/>
            <a:ext cx="3373992" cy="4040682"/>
          </a:xfrm>
        </p:spPr>
        <p:txBody>
          <a:bodyPr>
            <a:normAutofit/>
          </a:bodyPr>
          <a:lstStyle/>
          <a:p>
            <a:r>
              <a:rPr lang="en-US" dirty="0"/>
              <a:t>Noticeable difference between median alcohol content between “High” and ”Low” Quality wine</a:t>
            </a:r>
          </a:p>
        </p:txBody>
      </p:sp>
      <p:pic>
        <p:nvPicPr>
          <p:cNvPr id="8" name="Content Placeholder 7" descr="A screenshot of a video game&#10;&#10;Description automatically generated">
            <a:extLst>
              <a:ext uri="{FF2B5EF4-FFF2-40B4-BE49-F238E27FC236}">
                <a16:creationId xmlns:a16="http://schemas.microsoft.com/office/drawing/2014/main" id="{4C62BB80-239D-EC4C-BDDA-915AAF013161}"/>
              </a:ext>
            </a:extLst>
          </p:cNvPr>
          <p:cNvPicPr>
            <a:picLocks noGrp="1" noChangeAspect="1"/>
          </p:cNvPicPr>
          <p:nvPr>
            <p:ph idx="14"/>
          </p:nvPr>
        </p:nvPicPr>
        <p:blipFill>
          <a:blip r:embed="rId3"/>
          <a:stretch>
            <a:fillRect/>
          </a:stretch>
        </p:blipFill>
        <p:spPr>
          <a:xfrm>
            <a:off x="4724766" y="2129341"/>
            <a:ext cx="6465091" cy="4040682"/>
          </a:xfrm>
          <a:noFill/>
        </p:spPr>
      </p:pic>
      <p:sp>
        <p:nvSpPr>
          <p:cNvPr id="2" name="Text Placeholder 1">
            <a:extLst>
              <a:ext uri="{FF2B5EF4-FFF2-40B4-BE49-F238E27FC236}">
                <a16:creationId xmlns:a16="http://schemas.microsoft.com/office/drawing/2014/main" id="{92084323-F462-2E4A-A9DC-8DFA5EB08EFC}"/>
              </a:ext>
            </a:extLst>
          </p:cNvPr>
          <p:cNvSpPr>
            <a:spLocks noGrp="1"/>
          </p:cNvSpPr>
          <p:nvPr>
            <p:ph type="body" idx="13"/>
          </p:nvPr>
        </p:nvSpPr>
        <p:spPr>
          <a:xfrm>
            <a:off x="696385" y="1237903"/>
            <a:ext cx="10809815" cy="307777"/>
          </a:xfrm>
        </p:spPr>
        <p:txBody>
          <a:bodyPr wrap="square" anchor="t">
            <a:normAutofit/>
          </a:bodyPr>
          <a:lstStyle/>
          <a:p>
            <a:pPr>
              <a:spcAft>
                <a:spcPts val="600"/>
              </a:spcAft>
            </a:pPr>
            <a:r>
              <a:rPr lang="en-US" dirty="0"/>
              <a:t>Data visuals </a:t>
            </a:r>
            <a:endParaRPr lang="en-US"/>
          </a:p>
        </p:txBody>
      </p:sp>
    </p:spTree>
    <p:extLst>
      <p:ext uri="{BB962C8B-B14F-4D97-AF65-F5344CB8AC3E}">
        <p14:creationId xmlns:p14="http://schemas.microsoft.com/office/powerpoint/2010/main" val="736926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2E55-BB86-47C8-9E12-65F670737ED5}"/>
              </a:ext>
            </a:extLst>
          </p:cNvPr>
          <p:cNvSpPr>
            <a:spLocks noGrp="1"/>
          </p:cNvSpPr>
          <p:nvPr>
            <p:ph type="title"/>
          </p:nvPr>
        </p:nvSpPr>
        <p:spPr/>
        <p:txBody>
          <a:bodyPr/>
          <a:lstStyle/>
          <a:p>
            <a:r>
              <a:rPr lang="en-US"/>
              <a:t>Stacked column chart example</a:t>
            </a:r>
            <a:endParaRPr lang="en-US" dirty="0"/>
          </a:p>
        </p:txBody>
      </p:sp>
      <p:sp>
        <p:nvSpPr>
          <p:cNvPr id="3" name="Text Placeholder 2">
            <a:extLst>
              <a:ext uri="{FF2B5EF4-FFF2-40B4-BE49-F238E27FC236}">
                <a16:creationId xmlns:a16="http://schemas.microsoft.com/office/drawing/2014/main" id="{1EE80D23-180E-41E6-86A5-CB0F1E19BAF4}"/>
              </a:ext>
            </a:extLst>
          </p:cNvPr>
          <p:cNvSpPr>
            <a:spLocks noGrp="1"/>
          </p:cNvSpPr>
          <p:nvPr>
            <p:ph type="body" idx="4294967295"/>
          </p:nvPr>
        </p:nvSpPr>
        <p:spPr>
          <a:xfrm>
            <a:off x="696385" y="1237903"/>
            <a:ext cx="10809815" cy="307777"/>
          </a:xfrm>
        </p:spPr>
        <p:txBody>
          <a:bodyPr/>
          <a:lstStyle/>
          <a:p>
            <a:r>
              <a:rPr lang="en-US"/>
              <a:t>Single category Multi-color option</a:t>
            </a:r>
            <a:endParaRPr lang="en-US" dirty="0"/>
          </a:p>
        </p:txBody>
      </p:sp>
      <p:sp>
        <p:nvSpPr>
          <p:cNvPr id="4" name="Content Placeholder 3">
            <a:extLst>
              <a:ext uri="{FF2B5EF4-FFF2-40B4-BE49-F238E27FC236}">
                <a16:creationId xmlns:a16="http://schemas.microsoft.com/office/drawing/2014/main" id="{0B9F5930-66C5-4712-9A3D-B90CF4ADA333}"/>
              </a:ext>
            </a:extLst>
          </p:cNvPr>
          <p:cNvSpPr>
            <a:spLocks noGrp="1"/>
          </p:cNvSpPr>
          <p:nvPr>
            <p:ph idx="1"/>
          </p:nvPr>
        </p:nvSpPr>
        <p:spPr/>
        <p:txBody>
          <a:bodyPr/>
          <a:lstStyle/>
          <a:p>
            <a:pPr lvl="4"/>
            <a:r>
              <a:rPr lang="en-US"/>
              <a:t>Directions for use:</a:t>
            </a:r>
          </a:p>
          <a:p>
            <a:pPr lvl="6"/>
            <a:r>
              <a:rPr lang="en-US"/>
              <a:t>Use to show the relationship of an individual item to the whole.</a:t>
            </a:r>
          </a:p>
          <a:p>
            <a:endParaRPr lang="en-US" dirty="0"/>
          </a:p>
        </p:txBody>
      </p:sp>
      <p:graphicFrame>
        <p:nvGraphicFramePr>
          <p:cNvPr id="8" name="Content Placeholder 7">
            <a:extLst>
              <a:ext uri="{FF2B5EF4-FFF2-40B4-BE49-F238E27FC236}">
                <a16:creationId xmlns:a16="http://schemas.microsoft.com/office/drawing/2014/main" id="{77445F1B-6ECB-4948-8EF1-D8E47E8585CE}"/>
              </a:ext>
            </a:extLst>
          </p:cNvPr>
          <p:cNvGraphicFramePr>
            <a:graphicFrameLocks noGrp="1"/>
          </p:cNvGraphicFramePr>
          <p:nvPr>
            <p:ph idx="14"/>
            <p:extLst>
              <p:ext uri="{D42A27DB-BD31-4B8C-83A1-F6EECF244321}">
                <p14:modId xmlns:p14="http://schemas.microsoft.com/office/powerpoint/2010/main" val="2842605629"/>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7A382D9-7B72-436A-ADF1-4A22C8E083BE}"/>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320920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Bar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Multi-category Multi-color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Column graphs are used to compare things between different groups or to track changes over time. </a:t>
            </a:r>
          </a:p>
          <a:p>
            <a:pPr lvl="6"/>
            <a:r>
              <a:rPr lang="en-US"/>
              <a:t>However, when trying to measure change over time, Column graphs are best when the changes are larger.</a:t>
            </a:r>
          </a:p>
          <a:p>
            <a:endParaRPr lang="en-US" dirty="0"/>
          </a:p>
        </p:txBody>
      </p:sp>
      <p:graphicFrame>
        <p:nvGraphicFramePr>
          <p:cNvPr id="35" name="Content Placeholder 34">
            <a:extLst>
              <a:ext uri="{FF2B5EF4-FFF2-40B4-BE49-F238E27FC236}">
                <a16:creationId xmlns:a16="http://schemas.microsoft.com/office/drawing/2014/main" id="{B94443B7-DF76-481C-B884-4EA1D9E63EC3}"/>
              </a:ext>
            </a:extLst>
          </p:cNvPr>
          <p:cNvGraphicFramePr>
            <a:graphicFrameLocks noGrp="1"/>
          </p:cNvGraphicFramePr>
          <p:nvPr>
            <p:ph idx="14"/>
            <p:extLst>
              <p:ext uri="{D42A27DB-BD31-4B8C-83A1-F6EECF244321}">
                <p14:modId xmlns:p14="http://schemas.microsoft.com/office/powerpoint/2010/main" val="3857925434"/>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E913F2DF-69D6-4BD0-BA27-CE6C6DCE850C}"/>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598595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4215D-69E4-4E32-899F-E8AA19EB06D7}"/>
              </a:ext>
            </a:extLst>
          </p:cNvPr>
          <p:cNvSpPr>
            <a:spLocks noGrp="1"/>
          </p:cNvSpPr>
          <p:nvPr>
            <p:ph type="title"/>
          </p:nvPr>
        </p:nvSpPr>
        <p:spPr/>
        <p:txBody>
          <a:bodyPr/>
          <a:lstStyle/>
          <a:p>
            <a:r>
              <a:rPr lang="en-US"/>
              <a:t>Bar chart example</a:t>
            </a:r>
            <a:endParaRPr lang="en-US" dirty="0"/>
          </a:p>
        </p:txBody>
      </p:sp>
      <p:sp>
        <p:nvSpPr>
          <p:cNvPr id="19" name="Text Placeholder 18">
            <a:extLst>
              <a:ext uri="{FF2B5EF4-FFF2-40B4-BE49-F238E27FC236}">
                <a16:creationId xmlns:a16="http://schemas.microsoft.com/office/drawing/2014/main" id="{A36F248D-560F-4E75-9174-0CF9E5D8DB6D}"/>
              </a:ext>
            </a:extLst>
          </p:cNvPr>
          <p:cNvSpPr>
            <a:spLocks noGrp="1"/>
          </p:cNvSpPr>
          <p:nvPr>
            <p:ph type="body" idx="4294967295"/>
          </p:nvPr>
        </p:nvSpPr>
        <p:spPr>
          <a:xfrm>
            <a:off x="696385" y="1237903"/>
            <a:ext cx="10809815" cy="307777"/>
          </a:xfrm>
        </p:spPr>
        <p:txBody>
          <a:bodyPr/>
          <a:lstStyle/>
          <a:p>
            <a:r>
              <a:rPr lang="en-US"/>
              <a:t>Multi-category monochromatic option</a:t>
            </a:r>
            <a:endParaRPr lang="en-US" dirty="0"/>
          </a:p>
        </p:txBody>
      </p:sp>
      <p:sp>
        <p:nvSpPr>
          <p:cNvPr id="6" name="Content Placeholder 5">
            <a:extLst>
              <a:ext uri="{FF2B5EF4-FFF2-40B4-BE49-F238E27FC236}">
                <a16:creationId xmlns:a16="http://schemas.microsoft.com/office/drawing/2014/main" id="{682FCD44-F76B-46E9-8763-999FCCF2A7D8}"/>
              </a:ext>
            </a:extLst>
          </p:cNvPr>
          <p:cNvSpPr>
            <a:spLocks noGrp="1"/>
          </p:cNvSpPr>
          <p:nvPr>
            <p:ph idx="1"/>
          </p:nvPr>
        </p:nvSpPr>
        <p:spPr/>
        <p:txBody>
          <a:bodyPr/>
          <a:lstStyle/>
          <a:p>
            <a:pPr lvl="4"/>
            <a:r>
              <a:rPr lang="en-US"/>
              <a:t>Directions for use:</a:t>
            </a:r>
          </a:p>
          <a:p>
            <a:pPr lvl="6"/>
            <a:r>
              <a:rPr lang="en-US"/>
              <a:t>Select a chart.</a:t>
            </a:r>
          </a:p>
          <a:p>
            <a:pPr lvl="6"/>
            <a:r>
              <a:rPr lang="en-US"/>
              <a:t>Chart tools will appear in the ribbon.</a:t>
            </a:r>
          </a:p>
          <a:p>
            <a:pPr lvl="6"/>
            <a:r>
              <a:rPr lang="en-US"/>
              <a:t>Select the sub design tab and navigate to Change Color.</a:t>
            </a:r>
          </a:p>
          <a:p>
            <a:pPr lvl="6"/>
            <a:r>
              <a:rPr lang="en-US"/>
              <a:t>Under the monochromatic options choose the gray option (Sixth option).</a:t>
            </a:r>
          </a:p>
          <a:p>
            <a:pPr lvl="6"/>
            <a:r>
              <a:rPr lang="en-US"/>
              <a:t>Select a bar and change the color to one of the approved colors:</a:t>
            </a:r>
            <a:endParaRPr lang="en-US" dirty="0"/>
          </a:p>
        </p:txBody>
      </p:sp>
      <p:graphicFrame>
        <p:nvGraphicFramePr>
          <p:cNvPr id="12" name="Content Placeholder 34">
            <a:extLst>
              <a:ext uri="{FF2B5EF4-FFF2-40B4-BE49-F238E27FC236}">
                <a16:creationId xmlns:a16="http://schemas.microsoft.com/office/drawing/2014/main" id="{FDF34CF8-E820-4E9E-8846-7FD870949CC3}"/>
              </a:ext>
            </a:extLst>
          </p:cNvPr>
          <p:cNvGraphicFramePr>
            <a:graphicFrameLocks noGrp="1"/>
          </p:cNvGraphicFramePr>
          <p:nvPr>
            <p:ph idx="14"/>
            <p:extLst>
              <p:ext uri="{D42A27DB-BD31-4B8C-83A1-F6EECF244321}">
                <p14:modId xmlns:p14="http://schemas.microsoft.com/office/powerpoint/2010/main" val="988397002"/>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1D5DFFC6-D420-46FB-BF06-742734A33B65}"/>
              </a:ext>
            </a:extLst>
          </p:cNvPr>
          <p:cNvSpPr/>
          <p:nvPr/>
        </p:nvSpPr>
        <p:spPr>
          <a:xfrm>
            <a:off x="685799" y="5564715"/>
            <a:ext cx="1254125" cy="236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5EF038-19A5-4101-AFA5-43B1C6426560}"/>
              </a:ext>
            </a:extLst>
          </p:cNvPr>
          <p:cNvGrpSpPr/>
          <p:nvPr/>
        </p:nvGrpSpPr>
        <p:grpSpPr>
          <a:xfrm>
            <a:off x="756602" y="5621759"/>
            <a:ext cx="1112518" cy="121920"/>
            <a:chOff x="741999" y="5620097"/>
            <a:chExt cx="1112518" cy="121920"/>
          </a:xfrm>
        </p:grpSpPr>
        <p:sp>
          <p:nvSpPr>
            <p:cNvPr id="15" name="Oval 14">
              <a:extLst>
                <a:ext uri="{FF2B5EF4-FFF2-40B4-BE49-F238E27FC236}">
                  <a16:creationId xmlns:a16="http://schemas.microsoft.com/office/drawing/2014/main" id="{F9A99BE6-45A6-43AA-A731-9543B0D8829F}"/>
                </a:ext>
              </a:extLst>
            </p:cNvPr>
            <p:cNvSpPr/>
            <p:nvPr/>
          </p:nvSpPr>
          <p:spPr>
            <a:xfrm>
              <a:off x="741999" y="5620097"/>
              <a:ext cx="121920" cy="121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5A6D22-0611-49A5-BEAA-5F00922B2752}"/>
                </a:ext>
              </a:extLst>
            </p:cNvPr>
            <p:cNvSpPr/>
            <p:nvPr/>
          </p:nvSpPr>
          <p:spPr>
            <a:xfrm>
              <a:off x="907099" y="5620097"/>
              <a:ext cx="121920" cy="121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3AF508-B24B-448F-B78F-921172E7A543}"/>
                </a:ext>
              </a:extLst>
            </p:cNvPr>
            <p:cNvSpPr/>
            <p:nvPr/>
          </p:nvSpPr>
          <p:spPr>
            <a:xfrm>
              <a:off x="1072199" y="5620097"/>
              <a:ext cx="121920" cy="12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A9E479-4A50-41C3-8487-8FC2FC155E28}"/>
                </a:ext>
              </a:extLst>
            </p:cNvPr>
            <p:cNvSpPr/>
            <p:nvPr/>
          </p:nvSpPr>
          <p:spPr>
            <a:xfrm>
              <a:off x="1237299" y="5620097"/>
              <a:ext cx="121920" cy="121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05C9D11-CC13-4F70-A9B0-B2C15D9B1219}"/>
                </a:ext>
              </a:extLst>
            </p:cNvPr>
            <p:cNvSpPr/>
            <p:nvPr/>
          </p:nvSpPr>
          <p:spPr>
            <a:xfrm>
              <a:off x="1402399" y="5620097"/>
              <a:ext cx="121920" cy="121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23000B-C31C-4BA7-BC62-7E0CB954891E}"/>
                </a:ext>
              </a:extLst>
            </p:cNvPr>
            <p:cNvSpPr/>
            <p:nvPr/>
          </p:nvSpPr>
          <p:spPr>
            <a:xfrm>
              <a:off x="1567499" y="5620097"/>
              <a:ext cx="121920" cy="121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7B896EC-CD9A-44D4-8513-2AB8CB344D42}"/>
                </a:ext>
              </a:extLst>
            </p:cNvPr>
            <p:cNvSpPr/>
            <p:nvPr/>
          </p:nvSpPr>
          <p:spPr>
            <a:xfrm>
              <a:off x="1732597" y="5620097"/>
              <a:ext cx="121920" cy="1219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6F7EC4C-6D66-40DF-80EB-B4E0C54ED3F6}"/>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416621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0502-AA08-4187-943E-366415517C00}"/>
              </a:ext>
            </a:extLst>
          </p:cNvPr>
          <p:cNvSpPr>
            <a:spLocks noGrp="1"/>
          </p:cNvSpPr>
          <p:nvPr>
            <p:ph type="title"/>
          </p:nvPr>
        </p:nvSpPr>
        <p:spPr/>
        <p:txBody>
          <a:bodyPr/>
          <a:lstStyle/>
          <a:p>
            <a:r>
              <a:rPr lang="en-US"/>
              <a:t>Doughnut chart example</a:t>
            </a:r>
            <a:endParaRPr lang="en-US" dirty="0"/>
          </a:p>
        </p:txBody>
      </p:sp>
      <p:sp>
        <p:nvSpPr>
          <p:cNvPr id="3" name="Text Placeholder 2">
            <a:extLst>
              <a:ext uri="{FF2B5EF4-FFF2-40B4-BE49-F238E27FC236}">
                <a16:creationId xmlns:a16="http://schemas.microsoft.com/office/drawing/2014/main" id="{4B212B26-A081-4F2D-B24A-FF3449220865}"/>
              </a:ext>
            </a:extLst>
          </p:cNvPr>
          <p:cNvSpPr>
            <a:spLocks noGrp="1"/>
          </p:cNvSpPr>
          <p:nvPr>
            <p:ph type="body" idx="4294967295"/>
          </p:nvPr>
        </p:nvSpPr>
        <p:spPr>
          <a:xfrm>
            <a:off x="696385" y="1237903"/>
            <a:ext cx="10809815" cy="307777"/>
          </a:xfrm>
        </p:spPr>
        <p:txBody>
          <a:bodyPr/>
          <a:lstStyle/>
          <a:p>
            <a:r>
              <a:rPr lang="en-US"/>
              <a:t>Multi-color option</a:t>
            </a:r>
            <a:endParaRPr lang="en-US" dirty="0"/>
          </a:p>
        </p:txBody>
      </p:sp>
      <p:sp>
        <p:nvSpPr>
          <p:cNvPr id="4" name="Content Placeholder 3">
            <a:extLst>
              <a:ext uri="{FF2B5EF4-FFF2-40B4-BE49-F238E27FC236}">
                <a16:creationId xmlns:a16="http://schemas.microsoft.com/office/drawing/2014/main" id="{DCDC08F8-1B4D-4FD7-B58E-F83A8965E067}"/>
              </a:ext>
            </a:extLst>
          </p:cNvPr>
          <p:cNvSpPr>
            <a:spLocks noGrp="1"/>
          </p:cNvSpPr>
          <p:nvPr>
            <p:ph idx="1"/>
          </p:nvPr>
        </p:nvSpPr>
        <p:spPr/>
        <p:txBody>
          <a:bodyPr/>
          <a:lstStyle/>
          <a:p>
            <a:pPr lvl="4"/>
            <a:r>
              <a:rPr lang="en-US"/>
              <a:t>Directions for use:</a:t>
            </a:r>
          </a:p>
          <a:p>
            <a:pPr lvl="6"/>
            <a:r>
              <a:rPr lang="en-US"/>
              <a:t>Doughnut charts are best to use when you are trying to compare parts of a whole. </a:t>
            </a:r>
          </a:p>
          <a:p>
            <a:pPr lvl="6"/>
            <a:r>
              <a:rPr lang="en-US"/>
              <a:t>They do not show changes </a:t>
            </a:r>
            <a:br>
              <a:rPr lang="en-US"/>
            </a:br>
            <a:r>
              <a:rPr lang="en-US"/>
              <a:t>over time.</a:t>
            </a:r>
          </a:p>
          <a:p>
            <a:pPr lvl="6"/>
            <a:r>
              <a:rPr lang="en-US"/>
              <a:t>Should not exceed 100%.</a:t>
            </a:r>
          </a:p>
          <a:p>
            <a:pPr lvl="6"/>
            <a:r>
              <a:rPr lang="en-US"/>
              <a:t>If inserted from template these charts will come in preformatted with three series rings. Reduce the data to one series as in the provided example. </a:t>
            </a:r>
            <a:endParaRPr lang="en-US" dirty="0"/>
          </a:p>
        </p:txBody>
      </p:sp>
      <p:graphicFrame>
        <p:nvGraphicFramePr>
          <p:cNvPr id="8" name="Content Placeholder 7">
            <a:extLst>
              <a:ext uri="{FF2B5EF4-FFF2-40B4-BE49-F238E27FC236}">
                <a16:creationId xmlns:a16="http://schemas.microsoft.com/office/drawing/2014/main" id="{0EF9F986-2398-43C4-95F1-FC12DAAFA451}"/>
              </a:ext>
            </a:extLst>
          </p:cNvPr>
          <p:cNvGraphicFramePr>
            <a:graphicFrameLocks noGrp="1"/>
          </p:cNvGraphicFramePr>
          <p:nvPr>
            <p:ph idx="14"/>
            <p:extLst>
              <p:ext uri="{D42A27DB-BD31-4B8C-83A1-F6EECF244321}">
                <p14:modId xmlns:p14="http://schemas.microsoft.com/office/powerpoint/2010/main" val="2990963071"/>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E424D356-78E8-4E4A-BDD3-C991F309177D}"/>
              </a:ext>
            </a:extLst>
          </p:cNvPr>
          <p:cNvSpPr txBox="1"/>
          <p:nvPr/>
        </p:nvSpPr>
        <p:spPr>
          <a:xfrm>
            <a:off x="6788150" y="3344182"/>
            <a:ext cx="2510128" cy="1107996"/>
          </a:xfrm>
          <a:prstGeom prst="rect">
            <a:avLst/>
          </a:prstGeom>
          <a:noFill/>
        </p:spPr>
        <p:txBody>
          <a:bodyPr wrap="square" lIns="0" tIns="0" rIns="0" bIns="0" rtlCol="0" anchor="b">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7200" cap="all" spc="-300" dirty="0">
                <a:solidFill>
                  <a:schemeClr val="accent1"/>
                </a:solidFill>
                <a:latin typeface="Arial" panose="020B0604020202020204" pitchFamily="34" charset="0"/>
              </a:rPr>
              <a:t>XX%</a:t>
            </a:r>
          </a:p>
        </p:txBody>
      </p:sp>
      <p:sp>
        <p:nvSpPr>
          <p:cNvPr id="14" name="TextBox 13">
            <a:extLst>
              <a:ext uri="{FF2B5EF4-FFF2-40B4-BE49-F238E27FC236}">
                <a16:creationId xmlns:a16="http://schemas.microsoft.com/office/drawing/2014/main" id="{B499C465-B471-4BD6-86DE-35324241F6ED}"/>
              </a:ext>
            </a:extLst>
          </p:cNvPr>
          <p:cNvSpPr txBox="1"/>
          <p:nvPr/>
        </p:nvSpPr>
        <p:spPr>
          <a:xfrm>
            <a:off x="7277084" y="4279900"/>
            <a:ext cx="1510670" cy="461665"/>
          </a:xfrm>
          <a:prstGeom prst="rect">
            <a:avLst/>
          </a:prstGeom>
          <a:noFill/>
        </p:spPr>
        <p:txBody>
          <a:bodyPr wrap="none" rtlCol="0">
            <a:spAutoFit/>
          </a:bodyPr>
          <a:lstStyle/>
          <a:p>
            <a:pPr algn="ctr"/>
            <a:r>
              <a:rPr lang="en-US" sz="2400" b="1" spc="-20" dirty="0"/>
              <a:t>XXXXXXXX</a:t>
            </a:r>
          </a:p>
        </p:txBody>
      </p:sp>
      <p:sp>
        <p:nvSpPr>
          <p:cNvPr id="15" name="TextBox 14">
            <a:extLst>
              <a:ext uri="{FF2B5EF4-FFF2-40B4-BE49-F238E27FC236}">
                <a16:creationId xmlns:a16="http://schemas.microsoft.com/office/drawing/2014/main" id="{682048A3-F5FB-4F7E-A96B-63F85F3453E2}"/>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1181974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0502-AA08-4187-943E-366415517C00}"/>
              </a:ext>
            </a:extLst>
          </p:cNvPr>
          <p:cNvSpPr>
            <a:spLocks noGrp="1"/>
          </p:cNvSpPr>
          <p:nvPr>
            <p:ph type="title"/>
          </p:nvPr>
        </p:nvSpPr>
        <p:spPr/>
        <p:txBody>
          <a:bodyPr/>
          <a:lstStyle/>
          <a:p>
            <a:r>
              <a:rPr lang="en-US"/>
              <a:t>Doughnut chart example</a:t>
            </a:r>
            <a:endParaRPr lang="en-US" dirty="0"/>
          </a:p>
        </p:txBody>
      </p:sp>
      <p:sp>
        <p:nvSpPr>
          <p:cNvPr id="3" name="Text Placeholder 2">
            <a:extLst>
              <a:ext uri="{FF2B5EF4-FFF2-40B4-BE49-F238E27FC236}">
                <a16:creationId xmlns:a16="http://schemas.microsoft.com/office/drawing/2014/main" id="{4B212B26-A081-4F2D-B24A-FF3449220865}"/>
              </a:ext>
            </a:extLst>
          </p:cNvPr>
          <p:cNvSpPr>
            <a:spLocks noGrp="1"/>
          </p:cNvSpPr>
          <p:nvPr>
            <p:ph type="body" idx="4294967295"/>
          </p:nvPr>
        </p:nvSpPr>
        <p:spPr>
          <a:xfrm>
            <a:off x="696385" y="1237903"/>
            <a:ext cx="10809815" cy="307777"/>
          </a:xfrm>
        </p:spPr>
        <p:txBody>
          <a:bodyPr/>
          <a:lstStyle/>
          <a:p>
            <a:r>
              <a:rPr lang="en-US"/>
              <a:t>Binary option</a:t>
            </a:r>
            <a:endParaRPr lang="en-US" dirty="0"/>
          </a:p>
        </p:txBody>
      </p:sp>
      <p:sp>
        <p:nvSpPr>
          <p:cNvPr id="4" name="Content Placeholder 3">
            <a:extLst>
              <a:ext uri="{FF2B5EF4-FFF2-40B4-BE49-F238E27FC236}">
                <a16:creationId xmlns:a16="http://schemas.microsoft.com/office/drawing/2014/main" id="{DCDC08F8-1B4D-4FD7-B58E-F83A8965E067}"/>
              </a:ext>
            </a:extLst>
          </p:cNvPr>
          <p:cNvSpPr>
            <a:spLocks noGrp="1"/>
          </p:cNvSpPr>
          <p:nvPr>
            <p:ph idx="1"/>
          </p:nvPr>
        </p:nvSpPr>
        <p:spPr/>
        <p:txBody>
          <a:bodyPr/>
          <a:lstStyle/>
          <a:p>
            <a:pPr lvl="4"/>
            <a:r>
              <a:rPr lang="en-US"/>
              <a:t>Directions for use:</a:t>
            </a:r>
          </a:p>
          <a:p>
            <a:pPr lvl="6"/>
            <a:r>
              <a:rPr lang="en-US"/>
              <a:t>Select a chart.</a:t>
            </a:r>
          </a:p>
          <a:p>
            <a:pPr lvl="6"/>
            <a:r>
              <a:rPr lang="en-US"/>
              <a:t>Chart tools will appear in the ribbon.</a:t>
            </a:r>
          </a:p>
          <a:p>
            <a:pPr lvl="6"/>
            <a:r>
              <a:rPr lang="en-US"/>
              <a:t>Select the sub design tab and navigate to Change Color.</a:t>
            </a:r>
          </a:p>
          <a:p>
            <a:pPr lvl="6"/>
            <a:r>
              <a:rPr lang="en-US"/>
              <a:t>Under the monochromatic options choose the gray option (Sixth option).</a:t>
            </a:r>
          </a:p>
          <a:p>
            <a:pPr lvl="6"/>
            <a:r>
              <a:rPr lang="en-US"/>
              <a:t>Select a bar and change the color to one of the approved colors:</a:t>
            </a:r>
            <a:endParaRPr lang="en-US" dirty="0"/>
          </a:p>
        </p:txBody>
      </p:sp>
      <p:graphicFrame>
        <p:nvGraphicFramePr>
          <p:cNvPr id="8" name="Content Placeholder 7">
            <a:extLst>
              <a:ext uri="{FF2B5EF4-FFF2-40B4-BE49-F238E27FC236}">
                <a16:creationId xmlns:a16="http://schemas.microsoft.com/office/drawing/2014/main" id="{0EF9F986-2398-43C4-95F1-FC12DAAFA451}"/>
              </a:ext>
            </a:extLst>
          </p:cNvPr>
          <p:cNvGraphicFramePr>
            <a:graphicFrameLocks noGrp="1"/>
          </p:cNvGraphicFramePr>
          <p:nvPr>
            <p:ph idx="14"/>
            <p:extLst>
              <p:ext uri="{D42A27DB-BD31-4B8C-83A1-F6EECF244321}">
                <p14:modId xmlns:p14="http://schemas.microsoft.com/office/powerpoint/2010/main" val="3271811521"/>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0B34E827-0758-4D87-BB37-A9A79BEAC799}"/>
              </a:ext>
            </a:extLst>
          </p:cNvPr>
          <p:cNvSpPr txBox="1"/>
          <p:nvPr/>
        </p:nvSpPr>
        <p:spPr>
          <a:xfrm>
            <a:off x="6788150" y="3486422"/>
            <a:ext cx="2510128" cy="1107996"/>
          </a:xfrm>
          <a:prstGeom prst="rect">
            <a:avLst/>
          </a:prstGeom>
          <a:noFill/>
        </p:spPr>
        <p:txBody>
          <a:bodyPr wrap="square" lIns="0" tIns="0" rIns="0" bIns="0" rtlCol="0" anchor="b">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7200" cap="all" spc="-300" dirty="0">
                <a:solidFill>
                  <a:schemeClr val="accent1"/>
                </a:solidFill>
                <a:latin typeface="Arial" panose="020B0604020202020204" pitchFamily="34" charset="0"/>
              </a:rPr>
              <a:t>XX%</a:t>
            </a:r>
          </a:p>
        </p:txBody>
      </p:sp>
      <p:sp>
        <p:nvSpPr>
          <p:cNvPr id="7" name="TextBox 6">
            <a:extLst>
              <a:ext uri="{FF2B5EF4-FFF2-40B4-BE49-F238E27FC236}">
                <a16:creationId xmlns:a16="http://schemas.microsoft.com/office/drawing/2014/main" id="{BEE80EDD-43C5-457C-B589-7EAEE073B94F}"/>
              </a:ext>
            </a:extLst>
          </p:cNvPr>
          <p:cNvSpPr txBox="1"/>
          <p:nvPr/>
        </p:nvSpPr>
        <p:spPr>
          <a:xfrm>
            <a:off x="7277084" y="4422140"/>
            <a:ext cx="1510670" cy="461665"/>
          </a:xfrm>
          <a:prstGeom prst="rect">
            <a:avLst/>
          </a:prstGeom>
          <a:noFill/>
        </p:spPr>
        <p:txBody>
          <a:bodyPr wrap="none" rtlCol="0">
            <a:spAutoFit/>
          </a:bodyPr>
          <a:lstStyle/>
          <a:p>
            <a:pPr algn="ctr"/>
            <a:r>
              <a:rPr lang="en-US" sz="2400" b="1" spc="-20" dirty="0"/>
              <a:t>XXXXXXXX</a:t>
            </a:r>
          </a:p>
        </p:txBody>
      </p:sp>
      <p:sp>
        <p:nvSpPr>
          <p:cNvPr id="9" name="Rectangle 8">
            <a:extLst>
              <a:ext uri="{FF2B5EF4-FFF2-40B4-BE49-F238E27FC236}">
                <a16:creationId xmlns:a16="http://schemas.microsoft.com/office/drawing/2014/main" id="{1B20FA1A-EAD9-4523-AC88-E9FD9B80E20A}"/>
              </a:ext>
            </a:extLst>
          </p:cNvPr>
          <p:cNvSpPr/>
          <p:nvPr/>
        </p:nvSpPr>
        <p:spPr>
          <a:xfrm>
            <a:off x="685799" y="5564715"/>
            <a:ext cx="1254125" cy="236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C927FBC-A133-464E-8565-D1F46763FFED}"/>
              </a:ext>
            </a:extLst>
          </p:cNvPr>
          <p:cNvGrpSpPr/>
          <p:nvPr/>
        </p:nvGrpSpPr>
        <p:grpSpPr>
          <a:xfrm>
            <a:off x="756602" y="5621759"/>
            <a:ext cx="1112518" cy="121920"/>
            <a:chOff x="741999" y="5620097"/>
            <a:chExt cx="1112518" cy="121920"/>
          </a:xfrm>
        </p:grpSpPr>
        <p:sp>
          <p:nvSpPr>
            <p:cNvPr id="11" name="Oval 10">
              <a:extLst>
                <a:ext uri="{FF2B5EF4-FFF2-40B4-BE49-F238E27FC236}">
                  <a16:creationId xmlns:a16="http://schemas.microsoft.com/office/drawing/2014/main" id="{5F9ED776-8C88-4877-8A82-7FB1FE67EABF}"/>
                </a:ext>
              </a:extLst>
            </p:cNvPr>
            <p:cNvSpPr/>
            <p:nvPr/>
          </p:nvSpPr>
          <p:spPr>
            <a:xfrm>
              <a:off x="741999" y="5620097"/>
              <a:ext cx="121920" cy="121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6023CA3-62C9-4835-B65B-8FBA2A9F9309}"/>
                </a:ext>
              </a:extLst>
            </p:cNvPr>
            <p:cNvSpPr/>
            <p:nvPr/>
          </p:nvSpPr>
          <p:spPr>
            <a:xfrm>
              <a:off x="907099" y="5620097"/>
              <a:ext cx="121920" cy="121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C44C41D-44E2-4BDD-923B-0A9E1186D4F6}"/>
                </a:ext>
              </a:extLst>
            </p:cNvPr>
            <p:cNvSpPr/>
            <p:nvPr/>
          </p:nvSpPr>
          <p:spPr>
            <a:xfrm>
              <a:off x="1072199" y="5620097"/>
              <a:ext cx="121920" cy="12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DCD075-7A88-4E16-B33D-A87589408487}"/>
                </a:ext>
              </a:extLst>
            </p:cNvPr>
            <p:cNvSpPr/>
            <p:nvPr/>
          </p:nvSpPr>
          <p:spPr>
            <a:xfrm>
              <a:off x="1237299" y="5620097"/>
              <a:ext cx="121920" cy="121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A6ABD47-8BD7-4163-8F16-45DF6E5991FC}"/>
                </a:ext>
              </a:extLst>
            </p:cNvPr>
            <p:cNvSpPr/>
            <p:nvPr/>
          </p:nvSpPr>
          <p:spPr>
            <a:xfrm>
              <a:off x="1402399" y="5620097"/>
              <a:ext cx="121920" cy="121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2CFE0B-A76A-4454-9D46-5C164709249A}"/>
                </a:ext>
              </a:extLst>
            </p:cNvPr>
            <p:cNvSpPr/>
            <p:nvPr/>
          </p:nvSpPr>
          <p:spPr>
            <a:xfrm>
              <a:off x="1567499" y="5620097"/>
              <a:ext cx="121920" cy="121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7FCC6A-4D8F-4B73-BD61-5D103E7779CC}"/>
                </a:ext>
              </a:extLst>
            </p:cNvPr>
            <p:cNvSpPr/>
            <p:nvPr/>
          </p:nvSpPr>
          <p:spPr>
            <a:xfrm>
              <a:off x="1732597" y="5620097"/>
              <a:ext cx="121920" cy="1219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61555F50-7A55-48DA-A283-EFCD4AA2ABB4}"/>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2961704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E2C205-86F2-48DF-9730-753299CCFE53}"/>
              </a:ext>
            </a:extLst>
          </p:cNvPr>
          <p:cNvSpPr>
            <a:spLocks noGrp="1"/>
          </p:cNvSpPr>
          <p:nvPr>
            <p:ph type="title"/>
          </p:nvPr>
        </p:nvSpPr>
        <p:spPr/>
        <p:txBody>
          <a:bodyPr/>
          <a:lstStyle/>
          <a:p>
            <a:r>
              <a:rPr lang="en-US"/>
              <a:t>Line chart example</a:t>
            </a:r>
            <a:endParaRPr lang="en-US" dirty="0"/>
          </a:p>
        </p:txBody>
      </p:sp>
      <p:sp>
        <p:nvSpPr>
          <p:cNvPr id="12" name="Text Placeholder 11">
            <a:extLst>
              <a:ext uri="{FF2B5EF4-FFF2-40B4-BE49-F238E27FC236}">
                <a16:creationId xmlns:a16="http://schemas.microsoft.com/office/drawing/2014/main" id="{94A34039-1980-4C4E-B07E-70D9CA09DD04}"/>
              </a:ext>
            </a:extLst>
          </p:cNvPr>
          <p:cNvSpPr>
            <a:spLocks noGrp="1"/>
          </p:cNvSpPr>
          <p:nvPr>
            <p:ph type="body" idx="4294967295"/>
          </p:nvPr>
        </p:nvSpPr>
        <p:spPr>
          <a:xfrm>
            <a:off x="696385" y="1237903"/>
            <a:ext cx="10809815" cy="307777"/>
          </a:xfrm>
        </p:spPr>
        <p:txBody>
          <a:bodyPr/>
          <a:lstStyle/>
          <a:p>
            <a:r>
              <a:rPr lang="en-US"/>
              <a:t>Multi-color option</a:t>
            </a:r>
            <a:endParaRPr lang="en-US" dirty="0"/>
          </a:p>
        </p:txBody>
      </p:sp>
      <p:sp>
        <p:nvSpPr>
          <p:cNvPr id="4" name="Content Placeholder 3">
            <a:extLst>
              <a:ext uri="{FF2B5EF4-FFF2-40B4-BE49-F238E27FC236}">
                <a16:creationId xmlns:a16="http://schemas.microsoft.com/office/drawing/2014/main" id="{2642EE4E-C294-4575-B94A-12718EF24F1D}"/>
              </a:ext>
            </a:extLst>
          </p:cNvPr>
          <p:cNvSpPr>
            <a:spLocks noGrp="1"/>
          </p:cNvSpPr>
          <p:nvPr>
            <p:ph idx="1"/>
          </p:nvPr>
        </p:nvSpPr>
        <p:spPr/>
        <p:txBody>
          <a:bodyPr/>
          <a:lstStyle/>
          <a:p>
            <a:pPr lvl="4"/>
            <a:r>
              <a:rPr lang="en-US"/>
              <a:t>Directions for use:</a:t>
            </a:r>
          </a:p>
          <a:p>
            <a:pPr lvl="6"/>
            <a:r>
              <a:rPr lang="en-US"/>
              <a:t>Line graphs are used to track changes over short and long periods of time.</a:t>
            </a:r>
          </a:p>
          <a:p>
            <a:pPr lvl="6"/>
            <a:r>
              <a:rPr lang="en-US"/>
              <a:t>When smaller changes exist, line graphs are better to use than bar graphs. Line graphs can also be used to compare changes over the same period of time for more than one group.</a:t>
            </a:r>
            <a:endParaRPr lang="en-US" dirty="0"/>
          </a:p>
        </p:txBody>
      </p:sp>
      <p:graphicFrame>
        <p:nvGraphicFramePr>
          <p:cNvPr id="8" name="Content Placeholder 7">
            <a:extLst>
              <a:ext uri="{FF2B5EF4-FFF2-40B4-BE49-F238E27FC236}">
                <a16:creationId xmlns:a16="http://schemas.microsoft.com/office/drawing/2014/main" id="{CAC430E6-426D-45F1-93F7-6F20DBC44C1C}"/>
              </a:ext>
            </a:extLst>
          </p:cNvPr>
          <p:cNvGraphicFramePr>
            <a:graphicFrameLocks noGrp="1"/>
          </p:cNvGraphicFramePr>
          <p:nvPr>
            <p:ph idx="14"/>
            <p:extLst>
              <p:ext uri="{D42A27DB-BD31-4B8C-83A1-F6EECF244321}">
                <p14:modId xmlns:p14="http://schemas.microsoft.com/office/powerpoint/2010/main" val="637886943"/>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195FC063-CBE1-4B78-8563-2C213424C154}"/>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3477818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E2C205-86F2-48DF-9730-753299CCFE53}"/>
              </a:ext>
            </a:extLst>
          </p:cNvPr>
          <p:cNvSpPr>
            <a:spLocks noGrp="1"/>
          </p:cNvSpPr>
          <p:nvPr>
            <p:ph type="title"/>
          </p:nvPr>
        </p:nvSpPr>
        <p:spPr/>
        <p:txBody>
          <a:bodyPr/>
          <a:lstStyle/>
          <a:p>
            <a:r>
              <a:rPr lang="en-US"/>
              <a:t>Line chart example</a:t>
            </a:r>
            <a:endParaRPr lang="en-US" dirty="0"/>
          </a:p>
        </p:txBody>
      </p:sp>
      <p:sp>
        <p:nvSpPr>
          <p:cNvPr id="12" name="Text Placeholder 11">
            <a:extLst>
              <a:ext uri="{FF2B5EF4-FFF2-40B4-BE49-F238E27FC236}">
                <a16:creationId xmlns:a16="http://schemas.microsoft.com/office/drawing/2014/main" id="{94A34039-1980-4C4E-B07E-70D9CA09DD04}"/>
              </a:ext>
            </a:extLst>
          </p:cNvPr>
          <p:cNvSpPr>
            <a:spLocks noGrp="1"/>
          </p:cNvSpPr>
          <p:nvPr>
            <p:ph type="body" idx="4294967295"/>
          </p:nvPr>
        </p:nvSpPr>
        <p:spPr>
          <a:xfrm>
            <a:off x="696385" y="1237903"/>
            <a:ext cx="10809815" cy="307777"/>
          </a:xfrm>
        </p:spPr>
        <p:txBody>
          <a:bodyPr/>
          <a:lstStyle/>
          <a:p>
            <a:r>
              <a:rPr lang="en-US"/>
              <a:t>Single color option</a:t>
            </a:r>
            <a:endParaRPr lang="en-US" dirty="0"/>
          </a:p>
        </p:txBody>
      </p:sp>
      <p:sp>
        <p:nvSpPr>
          <p:cNvPr id="4" name="Content Placeholder 3">
            <a:extLst>
              <a:ext uri="{FF2B5EF4-FFF2-40B4-BE49-F238E27FC236}">
                <a16:creationId xmlns:a16="http://schemas.microsoft.com/office/drawing/2014/main" id="{2642EE4E-C294-4575-B94A-12718EF24F1D}"/>
              </a:ext>
            </a:extLst>
          </p:cNvPr>
          <p:cNvSpPr>
            <a:spLocks noGrp="1"/>
          </p:cNvSpPr>
          <p:nvPr>
            <p:ph idx="1"/>
          </p:nvPr>
        </p:nvSpPr>
        <p:spPr/>
        <p:txBody>
          <a:bodyPr/>
          <a:lstStyle/>
          <a:p>
            <a:pPr lvl="4"/>
            <a:r>
              <a:rPr lang="en-US"/>
              <a:t>Directions for use:</a:t>
            </a:r>
          </a:p>
          <a:p>
            <a:pPr lvl="6"/>
            <a:r>
              <a:rPr lang="en-US"/>
              <a:t>Select a chart.</a:t>
            </a:r>
          </a:p>
          <a:p>
            <a:pPr lvl="6"/>
            <a:r>
              <a:rPr lang="en-US"/>
              <a:t>Chart tools will appear in the ribbon.</a:t>
            </a:r>
          </a:p>
          <a:p>
            <a:pPr lvl="6"/>
            <a:r>
              <a:rPr lang="en-US"/>
              <a:t>Select the sub design tab and navigate to Change Color.</a:t>
            </a:r>
          </a:p>
          <a:p>
            <a:pPr lvl="6"/>
            <a:r>
              <a:rPr lang="en-US"/>
              <a:t>Under the monochromatic options choose the gray option (Sixth option).</a:t>
            </a:r>
          </a:p>
          <a:p>
            <a:pPr lvl="6"/>
            <a:r>
              <a:rPr lang="en-US"/>
              <a:t>Select a bar and change the color to one of the approved colors:</a:t>
            </a:r>
            <a:endParaRPr lang="en-US" dirty="0"/>
          </a:p>
        </p:txBody>
      </p:sp>
      <p:graphicFrame>
        <p:nvGraphicFramePr>
          <p:cNvPr id="8" name="Content Placeholder 7">
            <a:extLst>
              <a:ext uri="{FF2B5EF4-FFF2-40B4-BE49-F238E27FC236}">
                <a16:creationId xmlns:a16="http://schemas.microsoft.com/office/drawing/2014/main" id="{CAC430E6-426D-45F1-93F7-6F20DBC44C1C}"/>
              </a:ext>
            </a:extLst>
          </p:cNvPr>
          <p:cNvGraphicFramePr>
            <a:graphicFrameLocks noGrp="1"/>
          </p:cNvGraphicFramePr>
          <p:nvPr>
            <p:ph idx="14"/>
            <p:extLst>
              <p:ext uri="{D42A27DB-BD31-4B8C-83A1-F6EECF244321}">
                <p14:modId xmlns:p14="http://schemas.microsoft.com/office/powerpoint/2010/main" val="3906148572"/>
              </p:ext>
            </p:extLst>
          </p:nvPr>
        </p:nvGraphicFramePr>
        <p:xfrm>
          <a:off x="4408488" y="2128838"/>
          <a:ext cx="7097712" cy="404177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D11AD935-1462-453B-8ACB-10626232A550}"/>
              </a:ext>
            </a:extLst>
          </p:cNvPr>
          <p:cNvSpPr/>
          <p:nvPr/>
        </p:nvSpPr>
        <p:spPr>
          <a:xfrm>
            <a:off x="685799" y="5564715"/>
            <a:ext cx="1254125" cy="236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26CBF65-4353-48EA-806D-4CEC96F2CADF}"/>
              </a:ext>
            </a:extLst>
          </p:cNvPr>
          <p:cNvGrpSpPr/>
          <p:nvPr/>
        </p:nvGrpSpPr>
        <p:grpSpPr>
          <a:xfrm>
            <a:off x="756602" y="5621759"/>
            <a:ext cx="1112518" cy="121920"/>
            <a:chOff x="741999" y="5620097"/>
            <a:chExt cx="1112518" cy="121920"/>
          </a:xfrm>
        </p:grpSpPr>
        <p:sp>
          <p:nvSpPr>
            <p:cNvPr id="9" name="Oval 8">
              <a:extLst>
                <a:ext uri="{FF2B5EF4-FFF2-40B4-BE49-F238E27FC236}">
                  <a16:creationId xmlns:a16="http://schemas.microsoft.com/office/drawing/2014/main" id="{4AC0E89D-7728-4418-BF6D-CEEE827F7DD8}"/>
                </a:ext>
              </a:extLst>
            </p:cNvPr>
            <p:cNvSpPr/>
            <p:nvPr/>
          </p:nvSpPr>
          <p:spPr>
            <a:xfrm>
              <a:off x="741999" y="5620097"/>
              <a:ext cx="121920" cy="121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6D2E4F-3A19-46CC-86E5-F7125A457AEA}"/>
                </a:ext>
              </a:extLst>
            </p:cNvPr>
            <p:cNvSpPr/>
            <p:nvPr/>
          </p:nvSpPr>
          <p:spPr>
            <a:xfrm>
              <a:off x="907099" y="5620097"/>
              <a:ext cx="121920" cy="121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C2E244-720F-402E-8EAC-865F79AF7D07}"/>
                </a:ext>
              </a:extLst>
            </p:cNvPr>
            <p:cNvSpPr/>
            <p:nvPr/>
          </p:nvSpPr>
          <p:spPr>
            <a:xfrm>
              <a:off x="1072199" y="5620097"/>
              <a:ext cx="121920" cy="1219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C9045F-E9F0-46F3-B0F3-DDA10B7406D3}"/>
                </a:ext>
              </a:extLst>
            </p:cNvPr>
            <p:cNvSpPr/>
            <p:nvPr/>
          </p:nvSpPr>
          <p:spPr>
            <a:xfrm>
              <a:off x="1237299" y="5620097"/>
              <a:ext cx="121920" cy="121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0EB667-F010-4C26-8921-EF63BD34FF24}"/>
                </a:ext>
              </a:extLst>
            </p:cNvPr>
            <p:cNvSpPr/>
            <p:nvPr/>
          </p:nvSpPr>
          <p:spPr>
            <a:xfrm>
              <a:off x="1402399" y="5620097"/>
              <a:ext cx="121920" cy="121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C18CF27-B53D-402A-BDF4-2732F1FF964C}"/>
                </a:ext>
              </a:extLst>
            </p:cNvPr>
            <p:cNvSpPr/>
            <p:nvPr/>
          </p:nvSpPr>
          <p:spPr>
            <a:xfrm>
              <a:off x="1567499" y="5620097"/>
              <a:ext cx="121920" cy="121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827A940-0534-481F-A88E-78536BC76251}"/>
                </a:ext>
              </a:extLst>
            </p:cNvPr>
            <p:cNvSpPr/>
            <p:nvPr/>
          </p:nvSpPr>
          <p:spPr>
            <a:xfrm>
              <a:off x="1732597" y="5620097"/>
              <a:ext cx="121920" cy="1219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2BADEB1E-B0BA-4D03-B823-7BC882AAEF07}"/>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403451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76D6C2-E60A-4E66-8C41-A7AB4EC69A90}"/>
              </a:ext>
            </a:extLst>
          </p:cNvPr>
          <p:cNvSpPr>
            <a:spLocks noGrp="1"/>
          </p:cNvSpPr>
          <p:nvPr>
            <p:ph type="title"/>
          </p:nvPr>
        </p:nvSpPr>
        <p:spPr/>
        <p:txBody>
          <a:bodyPr/>
          <a:lstStyle/>
          <a:p>
            <a:r>
              <a:rPr lang="en-US"/>
              <a:t>Table example</a:t>
            </a:r>
            <a:endParaRPr lang="en-US" dirty="0"/>
          </a:p>
        </p:txBody>
      </p:sp>
      <p:sp>
        <p:nvSpPr>
          <p:cNvPr id="8" name="Text Placeholder 7">
            <a:extLst>
              <a:ext uri="{FF2B5EF4-FFF2-40B4-BE49-F238E27FC236}">
                <a16:creationId xmlns:a16="http://schemas.microsoft.com/office/drawing/2014/main" id="{33E25757-263D-449A-A14D-73AA07C78E09}"/>
              </a:ext>
            </a:extLst>
          </p:cNvPr>
          <p:cNvSpPr>
            <a:spLocks noGrp="1"/>
          </p:cNvSpPr>
          <p:nvPr>
            <p:ph type="body" idx="4294967295"/>
          </p:nvPr>
        </p:nvSpPr>
        <p:spPr>
          <a:xfrm>
            <a:off x="696385" y="1237903"/>
            <a:ext cx="10809815" cy="307777"/>
          </a:xfrm>
        </p:spPr>
        <p:txBody>
          <a:bodyPr/>
          <a:lstStyle/>
          <a:p>
            <a:r>
              <a:rPr lang="en-US"/>
              <a:t>Text information</a:t>
            </a:r>
            <a:endParaRPr lang="en-US" dirty="0"/>
          </a:p>
        </p:txBody>
      </p:sp>
      <p:sp>
        <p:nvSpPr>
          <p:cNvPr id="4" name="Content Placeholder 3">
            <a:extLst>
              <a:ext uri="{FF2B5EF4-FFF2-40B4-BE49-F238E27FC236}">
                <a16:creationId xmlns:a16="http://schemas.microsoft.com/office/drawing/2014/main" id="{EAE443D6-A01D-42F7-B1DA-8F0A85C61112}"/>
              </a:ext>
            </a:extLst>
          </p:cNvPr>
          <p:cNvSpPr>
            <a:spLocks noGrp="1"/>
          </p:cNvSpPr>
          <p:nvPr>
            <p:ph idx="1"/>
          </p:nvPr>
        </p:nvSpPr>
        <p:spPr/>
        <p:txBody>
          <a:bodyPr/>
          <a:lstStyle/>
          <a:p>
            <a:pPr lvl="4"/>
            <a:r>
              <a:rPr lang="en-US"/>
              <a:t>When searching for information in a table</a:t>
            </a:r>
          </a:p>
          <a:p>
            <a:pPr lvl="6"/>
            <a:r>
              <a:rPr lang="en-US"/>
              <a:t>You can ensure there is consistency in the typeface of similar elements, in the alignment of similar data and in the emphasis of elements.</a:t>
            </a:r>
          </a:p>
          <a:p>
            <a:pPr lvl="4"/>
            <a:r>
              <a:rPr lang="en-US"/>
              <a:t>Highlight the most important values</a:t>
            </a:r>
          </a:p>
          <a:p>
            <a:pPr lvl="6"/>
            <a:r>
              <a:rPr lang="en-US"/>
              <a:t>Consider highlighting specific values to emphasize your message</a:t>
            </a:r>
            <a:endParaRPr lang="en-US" dirty="0"/>
          </a:p>
        </p:txBody>
      </p:sp>
      <p:graphicFrame>
        <p:nvGraphicFramePr>
          <p:cNvPr id="14" name="Content Placeholder 13">
            <a:extLst>
              <a:ext uri="{FF2B5EF4-FFF2-40B4-BE49-F238E27FC236}">
                <a16:creationId xmlns:a16="http://schemas.microsoft.com/office/drawing/2014/main" id="{DFF6ACDC-BD4E-44C8-AB8E-9D99D4BDC210}"/>
              </a:ext>
            </a:extLst>
          </p:cNvPr>
          <p:cNvGraphicFramePr>
            <a:graphicFrameLocks noGrp="1"/>
          </p:cNvGraphicFramePr>
          <p:nvPr>
            <p:ph idx="14"/>
            <p:extLst>
              <p:ext uri="{D42A27DB-BD31-4B8C-83A1-F6EECF244321}">
                <p14:modId xmlns:p14="http://schemas.microsoft.com/office/powerpoint/2010/main" val="1454599565"/>
              </p:ext>
            </p:extLst>
          </p:nvPr>
        </p:nvGraphicFramePr>
        <p:xfrm>
          <a:off x="4408488" y="2128838"/>
          <a:ext cx="7097712" cy="3441192"/>
        </p:xfrm>
        <a:graphic>
          <a:graphicData uri="http://schemas.openxmlformats.org/drawingml/2006/table">
            <a:tbl>
              <a:tblPr bandRow="1">
                <a:tableStyleId>{2D5ABB26-0587-4C30-8999-92F81FD0307C}</a:tableStyleId>
              </a:tblPr>
              <a:tblGrid>
                <a:gridCol w="2365904">
                  <a:extLst>
                    <a:ext uri="{9D8B030D-6E8A-4147-A177-3AD203B41FA5}">
                      <a16:colId xmlns:a16="http://schemas.microsoft.com/office/drawing/2014/main" val="2880555097"/>
                    </a:ext>
                  </a:extLst>
                </a:gridCol>
                <a:gridCol w="2365904">
                  <a:extLst>
                    <a:ext uri="{9D8B030D-6E8A-4147-A177-3AD203B41FA5}">
                      <a16:colId xmlns:a16="http://schemas.microsoft.com/office/drawing/2014/main" val="525599649"/>
                    </a:ext>
                  </a:extLst>
                </a:gridCol>
                <a:gridCol w="2365904">
                  <a:extLst>
                    <a:ext uri="{9D8B030D-6E8A-4147-A177-3AD203B41FA5}">
                      <a16:colId xmlns:a16="http://schemas.microsoft.com/office/drawing/2014/main" val="1408979712"/>
                    </a:ext>
                  </a:extLst>
                </a:gridCol>
              </a:tblGrid>
              <a:tr h="0">
                <a:tc>
                  <a:txBody>
                    <a:bodyPr/>
                    <a:lstStyle/>
                    <a:p>
                      <a:pPr algn="l">
                        <a:lnSpc>
                          <a:spcPct val="90000"/>
                        </a:lnSpc>
                        <a:spcBef>
                          <a:spcPts val="200"/>
                        </a:spcBef>
                        <a:spcAft>
                          <a:spcPts val="200"/>
                        </a:spcAft>
                      </a:pPr>
                      <a:r>
                        <a:rPr lang="en-US" b="1" kern="100" cap="all" spc="-20" baseline="0" dirty="0"/>
                        <a:t>Column Header</a:t>
                      </a:r>
                    </a:p>
                  </a:txBody>
                  <a:tcPr marT="91440" marB="91440">
                    <a:lnB w="12700" cap="flat" cmpd="sng" algn="ctr">
                      <a:solidFill>
                        <a:schemeClr val="tx1"/>
                      </a:solidFill>
                      <a:prstDash val="solid"/>
                      <a:round/>
                      <a:headEnd type="none" w="med" len="med"/>
                      <a:tailEnd type="none" w="med" len="med"/>
                    </a:lnB>
                  </a:tcPr>
                </a:tc>
                <a:tc>
                  <a:txBody>
                    <a:bodyPr/>
                    <a:lstStyle/>
                    <a:p>
                      <a:pPr algn="l">
                        <a:lnSpc>
                          <a:spcPct val="90000"/>
                        </a:lnSpc>
                        <a:spcBef>
                          <a:spcPts val="200"/>
                        </a:spcBef>
                        <a:spcAft>
                          <a:spcPts val="200"/>
                        </a:spcAft>
                      </a:pPr>
                      <a:r>
                        <a:rPr lang="en-US" b="1" kern="100" cap="all" spc="-20" baseline="0" dirty="0"/>
                        <a:t>General text Style</a:t>
                      </a:r>
                    </a:p>
                  </a:txBody>
                  <a:tcPr marT="91440" marB="91440">
                    <a:lnB w="12700" cap="flat" cmpd="sng" algn="ctr">
                      <a:solidFill>
                        <a:schemeClr val="tx1"/>
                      </a:solidFill>
                      <a:prstDash val="solid"/>
                      <a:round/>
                      <a:headEnd type="none" w="med" len="med"/>
                      <a:tailEnd type="none" w="med" len="med"/>
                    </a:lnB>
                  </a:tcPr>
                </a:tc>
                <a:tc>
                  <a:txBody>
                    <a:bodyPr/>
                    <a:lstStyle/>
                    <a:p>
                      <a:pPr algn="l">
                        <a:lnSpc>
                          <a:spcPct val="90000"/>
                        </a:lnSpc>
                        <a:spcBef>
                          <a:spcPts val="200"/>
                        </a:spcBef>
                        <a:spcAft>
                          <a:spcPts val="200"/>
                        </a:spcAft>
                      </a:pPr>
                      <a:r>
                        <a:rPr lang="en-US" b="1" kern="100" cap="all" spc="-20" baseline="0" dirty="0"/>
                        <a:t>Bulleted Content</a:t>
                      </a:r>
                    </a:p>
                  </a:txBody>
                  <a:tcPr marT="91440" marB="9144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125251"/>
                  </a:ext>
                </a:extLst>
              </a:tr>
              <a:tr h="237747">
                <a:tc>
                  <a:txBody>
                    <a:bodyPr/>
                    <a:lstStyle/>
                    <a:p>
                      <a:pPr algn="l">
                        <a:lnSpc>
                          <a:spcPct val="90000"/>
                        </a:lnSpc>
                        <a:spcBef>
                          <a:spcPts val="200"/>
                        </a:spcBef>
                        <a:spcAft>
                          <a:spcPts val="200"/>
                        </a:spcAft>
                      </a:pPr>
                      <a:r>
                        <a:rPr lang="en-US" b="1" dirty="0">
                          <a:latin typeface="+mj-lt"/>
                        </a:rPr>
                        <a:t>Header row</a:t>
                      </a:r>
                    </a:p>
                  </a:txBody>
                  <a:tcPr marT="91440" marB="9144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a:lnSpc>
                          <a:spcPct val="90000"/>
                        </a:lnSpc>
                        <a:spcBef>
                          <a:spcPts val="200"/>
                        </a:spcBef>
                        <a:spcAft>
                          <a:spcPts val="200"/>
                        </a:spcAft>
                      </a:pPr>
                      <a:r>
                        <a:rPr lang="en-US" sz="1400" dirty="0">
                          <a:latin typeface="+mj-lt"/>
                        </a:rPr>
                        <a:t>General text </a:t>
                      </a:r>
                      <a:br>
                        <a:rPr lang="en-US" sz="1400" dirty="0">
                          <a:latin typeface="+mj-lt"/>
                        </a:rPr>
                      </a:br>
                      <a:r>
                        <a:rPr lang="en-US" sz="1400" dirty="0">
                          <a:latin typeface="+mj-lt"/>
                        </a:rPr>
                        <a:t>placeholder</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73038" indent="-173038" algn="l">
                        <a:lnSpc>
                          <a:spcPct val="90000"/>
                        </a:lnSpc>
                        <a:spcBef>
                          <a:spcPts val="200"/>
                        </a:spcBef>
                        <a:spcAft>
                          <a:spcPts val="200"/>
                        </a:spcAft>
                        <a:buFont typeface="Arial" panose="020B0604020202020204" pitchFamily="34" charset="0"/>
                        <a:buChar char="•"/>
                      </a:pPr>
                      <a:r>
                        <a:rPr lang="en-US" sz="1200" dirty="0" err="1">
                          <a:latin typeface="+mj-lt"/>
                        </a:rPr>
                        <a:t>Aenean</a:t>
                      </a:r>
                      <a:r>
                        <a:rPr lang="en-US" sz="1200" dirty="0">
                          <a:latin typeface="+mj-lt"/>
                        </a:rPr>
                        <a:t> non lacinia </a:t>
                      </a:r>
                      <a:r>
                        <a:rPr lang="en-US" sz="1200" dirty="0" err="1">
                          <a:latin typeface="+mj-lt"/>
                        </a:rPr>
                        <a:t>nulla</a:t>
                      </a:r>
                      <a:endParaRPr lang="en-US" sz="1200" dirty="0">
                        <a:latin typeface="+mj-lt"/>
                      </a:endParaRPr>
                    </a:p>
                    <a:p>
                      <a:pPr marL="173038" indent="-173038" algn="l">
                        <a:lnSpc>
                          <a:spcPct val="90000"/>
                        </a:lnSpc>
                        <a:spcBef>
                          <a:spcPts val="200"/>
                        </a:spcBef>
                        <a:spcAft>
                          <a:spcPts val="200"/>
                        </a:spcAft>
                        <a:buFont typeface="Arial" panose="020B0604020202020204" pitchFamily="34" charset="0"/>
                        <a:buChar char="•"/>
                      </a:pPr>
                      <a:r>
                        <a:rPr lang="en-US" sz="1200" dirty="0" err="1">
                          <a:latin typeface="+mj-lt"/>
                        </a:rPr>
                        <a:t>Nulla</a:t>
                      </a:r>
                      <a:r>
                        <a:rPr lang="en-US" sz="1200" dirty="0">
                          <a:latin typeface="+mj-lt"/>
                        </a:rPr>
                        <a:t> id semper </a:t>
                      </a:r>
                      <a:r>
                        <a:rPr lang="en-US" sz="1200" dirty="0" err="1">
                          <a:latin typeface="+mj-lt"/>
                        </a:rPr>
                        <a:t>lacus</a:t>
                      </a:r>
                      <a:endParaRPr lang="en-US" sz="1200" dirty="0">
                        <a:latin typeface="+mj-lt"/>
                      </a:endParaRPr>
                    </a:p>
                    <a:p>
                      <a:pPr marL="173038" indent="-173038" algn="l">
                        <a:lnSpc>
                          <a:spcPct val="90000"/>
                        </a:lnSpc>
                        <a:spcBef>
                          <a:spcPts val="200"/>
                        </a:spcBef>
                        <a:spcAft>
                          <a:spcPts val="200"/>
                        </a:spcAft>
                        <a:buFont typeface="Arial" panose="020B0604020202020204" pitchFamily="34" charset="0"/>
                        <a:buChar char="•"/>
                      </a:pPr>
                      <a:r>
                        <a:rPr lang="en-US" sz="1200" dirty="0">
                          <a:latin typeface="+mj-lt"/>
                        </a:rPr>
                        <a:t>Duis </a:t>
                      </a:r>
                      <a:r>
                        <a:rPr lang="en-US" sz="1200" dirty="0" err="1">
                          <a:latin typeface="+mj-lt"/>
                        </a:rPr>
                        <a:t>nec</a:t>
                      </a:r>
                      <a:r>
                        <a:rPr lang="en-US" sz="1200" dirty="0">
                          <a:latin typeface="+mj-lt"/>
                        </a:rPr>
                        <a:t> </a:t>
                      </a:r>
                      <a:r>
                        <a:rPr lang="en-US" sz="1200" dirty="0" err="1">
                          <a:latin typeface="+mj-lt"/>
                        </a:rPr>
                        <a:t>eros</a:t>
                      </a:r>
                      <a:r>
                        <a:rPr lang="en-US" sz="1200" dirty="0">
                          <a:latin typeface="+mj-lt"/>
                        </a:rPr>
                        <a:t> </a:t>
                      </a:r>
                      <a:r>
                        <a:rPr lang="en-US" sz="1200" dirty="0" err="1">
                          <a:latin typeface="+mj-lt"/>
                        </a:rPr>
                        <a:t>tincidunt</a:t>
                      </a:r>
                      <a:endParaRPr lang="en-US" sz="1200" dirty="0">
                        <a:latin typeface="+mj-lt"/>
                      </a:endParaRPr>
                    </a:p>
                  </a:txBody>
                  <a:tcPr marT="91440" marB="9144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889304801"/>
                  </a:ext>
                </a:extLst>
              </a:tr>
              <a:tr h="237747">
                <a:tc>
                  <a:txBody>
                    <a:bodyPr/>
                    <a:lstStyle/>
                    <a:p>
                      <a:pPr algn="l">
                        <a:lnSpc>
                          <a:spcPct val="90000"/>
                        </a:lnSpc>
                        <a:spcBef>
                          <a:spcPts val="200"/>
                        </a:spcBef>
                        <a:spcAft>
                          <a:spcPts val="200"/>
                        </a:spcAft>
                      </a:pPr>
                      <a:r>
                        <a:rPr lang="en-US" b="1" dirty="0">
                          <a:solidFill>
                            <a:schemeClr val="accent1"/>
                          </a:solidFill>
                          <a:latin typeface="+mj-lt"/>
                        </a:rPr>
                        <a:t>Row highlight example</a:t>
                      </a:r>
                    </a:p>
                  </a:txBody>
                  <a:tcPr marT="91440" marB="91440">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a:lnSpc>
                          <a:spcPct val="90000"/>
                        </a:lnSpc>
                        <a:spcBef>
                          <a:spcPts val="200"/>
                        </a:spcBef>
                        <a:spcAft>
                          <a:spcPts val="200"/>
                        </a:spcAft>
                      </a:pPr>
                      <a:r>
                        <a:rPr lang="en-US" sz="1400" dirty="0">
                          <a:solidFill>
                            <a:schemeClr val="accent1"/>
                          </a:solidFill>
                          <a:latin typeface="+mj-lt"/>
                        </a:rPr>
                        <a:t>Text highlight </a:t>
                      </a:r>
                      <a:br>
                        <a:rPr lang="en-US" sz="1400" dirty="0">
                          <a:solidFill>
                            <a:schemeClr val="accent1"/>
                          </a:solidFill>
                          <a:latin typeface="+mj-lt"/>
                        </a:rPr>
                      </a:br>
                      <a:r>
                        <a:rPr lang="en-US" sz="1400" dirty="0">
                          <a:solidFill>
                            <a:schemeClr val="accent1"/>
                          </a:solidFill>
                          <a:latin typeface="+mj-lt"/>
                        </a:rPr>
                        <a:t>example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err="1">
                          <a:solidFill>
                            <a:schemeClr val="accent1"/>
                          </a:solidFill>
                          <a:latin typeface="+mj-lt"/>
                          <a:ea typeface="+mn-ea"/>
                          <a:cs typeface="+mn-cs"/>
                        </a:rPr>
                        <a:t>Aenean</a:t>
                      </a:r>
                      <a:r>
                        <a:rPr lang="en-US" sz="1200" kern="1200" dirty="0">
                          <a:solidFill>
                            <a:schemeClr val="accent1"/>
                          </a:solidFill>
                          <a:latin typeface="+mj-lt"/>
                          <a:ea typeface="+mn-ea"/>
                          <a:cs typeface="+mn-cs"/>
                        </a:rPr>
                        <a:t> non lacinia </a:t>
                      </a:r>
                      <a:r>
                        <a:rPr lang="en-US" sz="1200" kern="1200" dirty="0" err="1">
                          <a:solidFill>
                            <a:schemeClr val="accent1"/>
                          </a:solidFill>
                          <a:latin typeface="+mj-lt"/>
                          <a:ea typeface="+mn-ea"/>
                          <a:cs typeface="+mn-cs"/>
                        </a:rPr>
                        <a:t>nulla</a:t>
                      </a:r>
                      <a:endParaRPr lang="en-US" sz="1200" kern="1200" dirty="0">
                        <a:solidFill>
                          <a:schemeClr val="accent1"/>
                        </a:solidFill>
                        <a:latin typeface="+mj-lt"/>
                        <a:ea typeface="+mn-ea"/>
                        <a:cs typeface="+mn-cs"/>
                      </a:endParaRPr>
                    </a:p>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err="1">
                          <a:solidFill>
                            <a:schemeClr val="accent1"/>
                          </a:solidFill>
                          <a:latin typeface="+mj-lt"/>
                          <a:ea typeface="+mn-ea"/>
                          <a:cs typeface="+mn-cs"/>
                        </a:rPr>
                        <a:t>Nulla</a:t>
                      </a:r>
                      <a:r>
                        <a:rPr lang="en-US" sz="1200" kern="1200" dirty="0">
                          <a:solidFill>
                            <a:schemeClr val="accent1"/>
                          </a:solidFill>
                          <a:latin typeface="+mj-lt"/>
                          <a:ea typeface="+mn-ea"/>
                          <a:cs typeface="+mn-cs"/>
                        </a:rPr>
                        <a:t> id semper </a:t>
                      </a:r>
                      <a:r>
                        <a:rPr lang="en-US" sz="1200" kern="1200" dirty="0" err="1">
                          <a:solidFill>
                            <a:schemeClr val="accent1"/>
                          </a:solidFill>
                          <a:latin typeface="+mj-lt"/>
                          <a:ea typeface="+mn-ea"/>
                          <a:cs typeface="+mn-cs"/>
                        </a:rPr>
                        <a:t>lacus</a:t>
                      </a:r>
                      <a:endParaRPr lang="en-US" sz="1200" kern="1200" dirty="0">
                        <a:solidFill>
                          <a:schemeClr val="accent1"/>
                        </a:solidFill>
                        <a:latin typeface="+mj-lt"/>
                        <a:ea typeface="+mn-ea"/>
                        <a:cs typeface="+mn-cs"/>
                      </a:endParaRPr>
                    </a:p>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a:solidFill>
                            <a:schemeClr val="accent1"/>
                          </a:solidFill>
                          <a:latin typeface="+mj-lt"/>
                          <a:ea typeface="+mn-ea"/>
                          <a:cs typeface="+mn-cs"/>
                        </a:rPr>
                        <a:t>Duis </a:t>
                      </a:r>
                      <a:r>
                        <a:rPr lang="en-US" sz="1200" kern="1200" dirty="0" err="1">
                          <a:solidFill>
                            <a:schemeClr val="accent1"/>
                          </a:solidFill>
                          <a:latin typeface="+mj-lt"/>
                          <a:ea typeface="+mn-ea"/>
                          <a:cs typeface="+mn-cs"/>
                        </a:rPr>
                        <a:t>nec</a:t>
                      </a:r>
                      <a:r>
                        <a:rPr lang="en-US" sz="1200" kern="1200" dirty="0">
                          <a:solidFill>
                            <a:schemeClr val="accent1"/>
                          </a:solidFill>
                          <a:latin typeface="+mj-lt"/>
                          <a:ea typeface="+mn-ea"/>
                          <a:cs typeface="+mn-cs"/>
                        </a:rPr>
                        <a:t> </a:t>
                      </a:r>
                      <a:r>
                        <a:rPr lang="en-US" sz="1200" kern="1200" dirty="0" err="1">
                          <a:solidFill>
                            <a:schemeClr val="accent1"/>
                          </a:solidFill>
                          <a:latin typeface="+mj-lt"/>
                          <a:ea typeface="+mn-ea"/>
                          <a:cs typeface="+mn-cs"/>
                        </a:rPr>
                        <a:t>eros</a:t>
                      </a:r>
                      <a:r>
                        <a:rPr lang="en-US" sz="1200" kern="1200" dirty="0">
                          <a:solidFill>
                            <a:schemeClr val="accent1"/>
                          </a:solidFill>
                          <a:latin typeface="+mj-lt"/>
                          <a:ea typeface="+mn-ea"/>
                          <a:cs typeface="+mn-cs"/>
                        </a:rPr>
                        <a:t> </a:t>
                      </a:r>
                      <a:r>
                        <a:rPr lang="en-US" sz="1200" kern="1200" dirty="0" err="1">
                          <a:solidFill>
                            <a:schemeClr val="accent1"/>
                          </a:solidFill>
                          <a:latin typeface="+mj-lt"/>
                          <a:ea typeface="+mn-ea"/>
                          <a:cs typeface="+mn-cs"/>
                        </a:rPr>
                        <a:t>tincidunt</a:t>
                      </a:r>
                      <a:endParaRPr lang="en-US" sz="1200" kern="1200" dirty="0">
                        <a:solidFill>
                          <a:schemeClr val="accent1"/>
                        </a:solidFill>
                        <a:latin typeface="+mj-lt"/>
                        <a:ea typeface="+mn-ea"/>
                        <a:cs typeface="+mn-cs"/>
                      </a:endParaRPr>
                    </a:p>
                  </a:txBody>
                  <a:tcPr marT="91440" marB="91440">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074611939"/>
                  </a:ext>
                </a:extLst>
              </a:tr>
              <a:tr h="0">
                <a:tc>
                  <a:txBody>
                    <a:bodyPr/>
                    <a:lstStyle/>
                    <a:p>
                      <a:pPr algn="l">
                        <a:lnSpc>
                          <a:spcPct val="90000"/>
                        </a:lnSpc>
                        <a:spcBef>
                          <a:spcPts val="200"/>
                        </a:spcBef>
                        <a:spcAft>
                          <a:spcPts val="200"/>
                        </a:spcAft>
                      </a:pPr>
                      <a:r>
                        <a:rPr lang="en-US" b="1" dirty="0">
                          <a:latin typeface="+mj-lt"/>
                        </a:rPr>
                        <a:t>Arial, bold, sentence case</a:t>
                      </a:r>
                    </a:p>
                  </a:txBody>
                  <a:tcPr marT="91440" marB="91440">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a:lnSpc>
                          <a:spcPct val="90000"/>
                        </a:lnSpc>
                        <a:spcBef>
                          <a:spcPts val="200"/>
                        </a:spcBef>
                        <a:spcAft>
                          <a:spcPts val="200"/>
                        </a:spcAft>
                      </a:pPr>
                      <a:r>
                        <a:rPr lang="en-US" sz="1400" dirty="0">
                          <a:latin typeface="+mj-lt"/>
                        </a:rPr>
                        <a:t>Sentence</a:t>
                      </a:r>
                      <a:br>
                        <a:rPr lang="en-US" sz="1400" dirty="0">
                          <a:latin typeface="+mj-lt"/>
                        </a:rPr>
                      </a:br>
                      <a:r>
                        <a:rPr lang="en-US" sz="1400" dirty="0">
                          <a:latin typeface="+mj-lt"/>
                        </a:rPr>
                        <a:t>case text</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a:solidFill>
                            <a:schemeClr val="tx1"/>
                          </a:solidFill>
                          <a:latin typeface="+mj-lt"/>
                          <a:ea typeface="+mn-ea"/>
                          <a:cs typeface="+mn-cs"/>
                        </a:rPr>
                        <a:t>Sentence case text</a:t>
                      </a:r>
                    </a:p>
                  </a:txBody>
                  <a:tcPr marT="91440" marB="91440">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00278024"/>
                  </a:ext>
                </a:extLst>
              </a:tr>
              <a:tr h="237747">
                <a:tc>
                  <a:txBody>
                    <a:bodyPr/>
                    <a:lstStyle/>
                    <a:p>
                      <a:pPr algn="l">
                        <a:lnSpc>
                          <a:spcPct val="90000"/>
                        </a:lnSpc>
                        <a:spcBef>
                          <a:spcPts val="200"/>
                        </a:spcBef>
                        <a:spcAft>
                          <a:spcPts val="200"/>
                        </a:spcAft>
                      </a:pPr>
                      <a:r>
                        <a:rPr lang="en-US" b="1" dirty="0">
                          <a:latin typeface="+mj-lt"/>
                        </a:rPr>
                        <a:t>18pt.</a:t>
                      </a:r>
                    </a:p>
                  </a:txBody>
                  <a:tcPr marT="91440" marB="91440">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90000"/>
                        </a:lnSpc>
                        <a:spcBef>
                          <a:spcPts val="200"/>
                        </a:spcBef>
                        <a:spcAft>
                          <a:spcPts val="200"/>
                        </a:spcAft>
                      </a:pPr>
                      <a:r>
                        <a:rPr lang="en-US" sz="1400" dirty="0">
                          <a:latin typeface="+mj-lt"/>
                        </a:rPr>
                        <a:t>14pt</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a:solidFill>
                            <a:schemeClr val="tx1"/>
                          </a:solidFill>
                          <a:latin typeface="+mj-lt"/>
                          <a:ea typeface="+mn-ea"/>
                          <a:cs typeface="+mn-cs"/>
                        </a:rPr>
                        <a:t>12pt</a:t>
                      </a:r>
                    </a:p>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a:solidFill>
                            <a:schemeClr val="tx1"/>
                          </a:solidFill>
                          <a:latin typeface="+mj-lt"/>
                          <a:ea typeface="+mn-ea"/>
                          <a:cs typeface="+mn-cs"/>
                        </a:rPr>
                        <a:t>Ctrl + Shift + C = Copy style</a:t>
                      </a:r>
                    </a:p>
                    <a:p>
                      <a:pPr marL="173038" indent="-173038" algn="l" defTabSz="914400" rtl="0" eaLnBrk="1" latinLnBrk="0" hangingPunct="1">
                        <a:lnSpc>
                          <a:spcPct val="90000"/>
                        </a:lnSpc>
                        <a:spcBef>
                          <a:spcPts val="200"/>
                        </a:spcBef>
                        <a:spcAft>
                          <a:spcPts val="200"/>
                        </a:spcAft>
                        <a:buFont typeface="Arial" panose="020B0604020202020204" pitchFamily="34" charset="0"/>
                        <a:buChar char="•"/>
                      </a:pPr>
                      <a:r>
                        <a:rPr lang="en-US" sz="1200" kern="1200" dirty="0">
                          <a:solidFill>
                            <a:schemeClr val="tx1"/>
                          </a:solidFill>
                          <a:latin typeface="+mj-lt"/>
                          <a:ea typeface="+mn-ea"/>
                          <a:cs typeface="+mn-cs"/>
                        </a:rPr>
                        <a:t>Ctrl + Shift + V = Paste style</a:t>
                      </a:r>
                    </a:p>
                  </a:txBody>
                  <a:tcPr marT="91440" marB="91440">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570836"/>
                  </a:ext>
                </a:extLst>
              </a:tr>
            </a:tbl>
          </a:graphicData>
        </a:graphic>
      </p:graphicFrame>
      <p:sp>
        <p:nvSpPr>
          <p:cNvPr id="10" name="TextBox 9">
            <a:extLst>
              <a:ext uri="{FF2B5EF4-FFF2-40B4-BE49-F238E27FC236}">
                <a16:creationId xmlns:a16="http://schemas.microsoft.com/office/drawing/2014/main" id="{857F68B3-71F9-4324-8F0D-699E89BCA735}"/>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773015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76D6C2-E60A-4E66-8C41-A7AB4EC69A90}"/>
              </a:ext>
            </a:extLst>
          </p:cNvPr>
          <p:cNvSpPr>
            <a:spLocks noGrp="1"/>
          </p:cNvSpPr>
          <p:nvPr>
            <p:ph type="title"/>
          </p:nvPr>
        </p:nvSpPr>
        <p:spPr/>
        <p:txBody>
          <a:bodyPr/>
          <a:lstStyle/>
          <a:p>
            <a:r>
              <a:rPr lang="en-US"/>
              <a:t>Table example</a:t>
            </a:r>
            <a:endParaRPr lang="en-US" dirty="0"/>
          </a:p>
        </p:txBody>
      </p:sp>
      <p:sp>
        <p:nvSpPr>
          <p:cNvPr id="8" name="Text Placeholder 7">
            <a:extLst>
              <a:ext uri="{FF2B5EF4-FFF2-40B4-BE49-F238E27FC236}">
                <a16:creationId xmlns:a16="http://schemas.microsoft.com/office/drawing/2014/main" id="{33E25757-263D-449A-A14D-73AA07C78E09}"/>
              </a:ext>
            </a:extLst>
          </p:cNvPr>
          <p:cNvSpPr>
            <a:spLocks noGrp="1"/>
          </p:cNvSpPr>
          <p:nvPr>
            <p:ph type="body" idx="4294967295"/>
          </p:nvPr>
        </p:nvSpPr>
        <p:spPr>
          <a:xfrm>
            <a:off x="696385" y="1237903"/>
            <a:ext cx="10809815" cy="307777"/>
          </a:xfrm>
        </p:spPr>
        <p:txBody>
          <a:bodyPr/>
          <a:lstStyle/>
          <a:p>
            <a:r>
              <a:rPr lang="en-US"/>
              <a:t>Numeric information</a:t>
            </a:r>
            <a:endParaRPr lang="en-US" dirty="0"/>
          </a:p>
        </p:txBody>
      </p:sp>
      <p:sp>
        <p:nvSpPr>
          <p:cNvPr id="4" name="Content Placeholder 3">
            <a:extLst>
              <a:ext uri="{FF2B5EF4-FFF2-40B4-BE49-F238E27FC236}">
                <a16:creationId xmlns:a16="http://schemas.microsoft.com/office/drawing/2014/main" id="{EAE443D6-A01D-42F7-B1DA-8F0A85C61112}"/>
              </a:ext>
            </a:extLst>
          </p:cNvPr>
          <p:cNvSpPr>
            <a:spLocks noGrp="1"/>
          </p:cNvSpPr>
          <p:nvPr>
            <p:ph idx="1"/>
          </p:nvPr>
        </p:nvSpPr>
        <p:spPr/>
        <p:txBody>
          <a:bodyPr/>
          <a:lstStyle/>
          <a:p>
            <a:pPr lvl="4"/>
            <a:r>
              <a:rPr lang="en-US"/>
              <a:t>Make it easy to </a:t>
            </a:r>
            <a:br>
              <a:rPr lang="en-US"/>
            </a:br>
            <a:r>
              <a:rPr lang="en-US"/>
              <a:t>compare numbers</a:t>
            </a:r>
          </a:p>
          <a:p>
            <a:pPr lvl="6"/>
            <a:r>
              <a:rPr lang="en-US"/>
              <a:t>Side by side comparisons seem to be easier for people to make than above-below comparisons. In light of this, construct your tables so users will compare data between columns. In addition, the eye can run down a column rather quickly, but many people use their finger as a guide to read across rows.</a:t>
            </a:r>
            <a:endParaRPr lang="en-US" dirty="0"/>
          </a:p>
        </p:txBody>
      </p:sp>
      <p:graphicFrame>
        <p:nvGraphicFramePr>
          <p:cNvPr id="14" name="Content Placeholder 13">
            <a:extLst>
              <a:ext uri="{FF2B5EF4-FFF2-40B4-BE49-F238E27FC236}">
                <a16:creationId xmlns:a16="http://schemas.microsoft.com/office/drawing/2014/main" id="{DFF6ACDC-BD4E-44C8-AB8E-9D99D4BDC210}"/>
              </a:ext>
            </a:extLst>
          </p:cNvPr>
          <p:cNvGraphicFramePr>
            <a:graphicFrameLocks noGrp="1"/>
          </p:cNvGraphicFramePr>
          <p:nvPr>
            <p:ph idx="14"/>
            <p:extLst>
              <p:ext uri="{D42A27DB-BD31-4B8C-83A1-F6EECF244321}">
                <p14:modId xmlns:p14="http://schemas.microsoft.com/office/powerpoint/2010/main" val="3510951788"/>
              </p:ext>
            </p:extLst>
          </p:nvPr>
        </p:nvGraphicFramePr>
        <p:xfrm>
          <a:off x="4408488" y="2128838"/>
          <a:ext cx="7097712" cy="2752344"/>
        </p:xfrm>
        <a:graphic>
          <a:graphicData uri="http://schemas.openxmlformats.org/drawingml/2006/table">
            <a:tbl>
              <a:tblPr bandRow="1">
                <a:tableStyleId>{2D5ABB26-0587-4C30-8999-92F81FD0307C}</a:tableStyleId>
              </a:tblPr>
              <a:tblGrid>
                <a:gridCol w="2365904">
                  <a:extLst>
                    <a:ext uri="{9D8B030D-6E8A-4147-A177-3AD203B41FA5}">
                      <a16:colId xmlns:a16="http://schemas.microsoft.com/office/drawing/2014/main" val="2880555097"/>
                    </a:ext>
                  </a:extLst>
                </a:gridCol>
                <a:gridCol w="2365904">
                  <a:extLst>
                    <a:ext uri="{9D8B030D-6E8A-4147-A177-3AD203B41FA5}">
                      <a16:colId xmlns:a16="http://schemas.microsoft.com/office/drawing/2014/main" val="525599649"/>
                    </a:ext>
                  </a:extLst>
                </a:gridCol>
                <a:gridCol w="2365904">
                  <a:extLst>
                    <a:ext uri="{9D8B030D-6E8A-4147-A177-3AD203B41FA5}">
                      <a16:colId xmlns:a16="http://schemas.microsoft.com/office/drawing/2014/main" val="1408979712"/>
                    </a:ext>
                  </a:extLst>
                </a:gridCol>
              </a:tblGrid>
              <a:tr h="0">
                <a:tc>
                  <a:txBody>
                    <a:bodyPr/>
                    <a:lstStyle/>
                    <a:p>
                      <a:pPr algn="l">
                        <a:lnSpc>
                          <a:spcPct val="90000"/>
                        </a:lnSpc>
                        <a:spcBef>
                          <a:spcPts val="200"/>
                        </a:spcBef>
                        <a:spcAft>
                          <a:spcPts val="200"/>
                        </a:spcAft>
                      </a:pPr>
                      <a:r>
                        <a:rPr lang="en-US" b="1" kern="100" cap="all" spc="-20" baseline="0" dirty="0"/>
                        <a:t>Column Header</a:t>
                      </a:r>
                    </a:p>
                  </a:txBody>
                  <a:tcPr marT="91440" marB="91440">
                    <a:lnB w="12700" cap="flat" cmpd="sng" algn="ctr">
                      <a:solidFill>
                        <a:schemeClr val="tx1"/>
                      </a:solidFill>
                      <a:prstDash val="solid"/>
                      <a:round/>
                      <a:headEnd type="none" w="med" len="med"/>
                      <a:tailEnd type="none" w="med" len="med"/>
                    </a:lnB>
                  </a:tcPr>
                </a:tc>
                <a:tc>
                  <a:txBody>
                    <a:bodyPr/>
                    <a:lstStyle/>
                    <a:p>
                      <a:pPr algn="r">
                        <a:lnSpc>
                          <a:spcPct val="90000"/>
                        </a:lnSpc>
                        <a:spcBef>
                          <a:spcPts val="200"/>
                        </a:spcBef>
                        <a:spcAft>
                          <a:spcPts val="200"/>
                        </a:spcAft>
                      </a:pPr>
                      <a:r>
                        <a:rPr lang="en-US" b="1" kern="100" cap="all" spc="-20" baseline="0" dirty="0"/>
                        <a:t>Percent Style</a:t>
                      </a:r>
                    </a:p>
                  </a:txBody>
                  <a:tcPr marT="91440" marB="91440">
                    <a:lnB w="12700" cap="flat" cmpd="sng" algn="ctr">
                      <a:solidFill>
                        <a:schemeClr val="tx1"/>
                      </a:solidFill>
                      <a:prstDash val="solid"/>
                      <a:round/>
                      <a:headEnd type="none" w="med" len="med"/>
                      <a:tailEnd type="none" w="med" len="med"/>
                    </a:lnB>
                  </a:tcPr>
                </a:tc>
                <a:tc>
                  <a:txBody>
                    <a:bodyPr/>
                    <a:lstStyle/>
                    <a:p>
                      <a:pPr algn="r">
                        <a:lnSpc>
                          <a:spcPct val="90000"/>
                        </a:lnSpc>
                        <a:spcBef>
                          <a:spcPts val="200"/>
                        </a:spcBef>
                        <a:spcAft>
                          <a:spcPts val="200"/>
                        </a:spcAft>
                      </a:pPr>
                      <a:r>
                        <a:rPr lang="en-US" b="1" kern="100" cap="all" spc="-20" baseline="0" dirty="0"/>
                        <a:t>monetary Content</a:t>
                      </a:r>
                    </a:p>
                  </a:txBody>
                  <a:tcPr marT="91440" marB="9144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125251"/>
                  </a:ext>
                </a:extLst>
              </a:tr>
              <a:tr h="237747">
                <a:tc>
                  <a:txBody>
                    <a:bodyPr/>
                    <a:lstStyle/>
                    <a:p>
                      <a:pPr algn="l">
                        <a:lnSpc>
                          <a:spcPct val="90000"/>
                        </a:lnSpc>
                        <a:spcBef>
                          <a:spcPts val="200"/>
                        </a:spcBef>
                        <a:spcAft>
                          <a:spcPts val="200"/>
                        </a:spcAft>
                      </a:pPr>
                      <a:r>
                        <a:rPr lang="en-US" b="1" dirty="0">
                          <a:latin typeface="+mj-lt"/>
                        </a:rPr>
                        <a:t>Header row</a:t>
                      </a:r>
                    </a:p>
                  </a:txBody>
                  <a:tcPr marT="91440" marB="9144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lnSpc>
                          <a:spcPct val="90000"/>
                        </a:lnSpc>
                        <a:spcBef>
                          <a:spcPts val="200"/>
                        </a:spcBef>
                        <a:spcAft>
                          <a:spcPts val="200"/>
                        </a:spcAft>
                      </a:pPr>
                      <a:r>
                        <a:rPr lang="en-US" sz="2200" dirty="0">
                          <a:latin typeface="+mj-lt"/>
                        </a:rPr>
                        <a:t>45%</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lgn="r" defTabSz="914400" rtl="0" eaLnBrk="1" latinLnBrk="0" hangingPunct="1">
                        <a:lnSpc>
                          <a:spcPct val="90000"/>
                        </a:lnSpc>
                        <a:spcBef>
                          <a:spcPts val="200"/>
                        </a:spcBef>
                        <a:spcAft>
                          <a:spcPts val="200"/>
                        </a:spcAft>
                        <a:buFontTx/>
                        <a:buNone/>
                      </a:pPr>
                      <a:r>
                        <a:rPr lang="en-US" sz="2200" kern="1200" dirty="0">
                          <a:solidFill>
                            <a:schemeClr val="tx1"/>
                          </a:solidFill>
                          <a:latin typeface="+mj-lt"/>
                          <a:ea typeface="+mn-ea"/>
                          <a:cs typeface="+mn-cs"/>
                        </a:rPr>
                        <a:t>$200M</a:t>
                      </a:r>
                    </a:p>
                  </a:txBody>
                  <a:tcPr marT="91440" marB="9144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889304801"/>
                  </a:ext>
                </a:extLst>
              </a:tr>
              <a:tr h="237747">
                <a:tc>
                  <a:txBody>
                    <a:bodyPr/>
                    <a:lstStyle/>
                    <a:p>
                      <a:pPr algn="l">
                        <a:lnSpc>
                          <a:spcPct val="90000"/>
                        </a:lnSpc>
                        <a:spcBef>
                          <a:spcPts val="200"/>
                        </a:spcBef>
                        <a:spcAft>
                          <a:spcPts val="200"/>
                        </a:spcAft>
                      </a:pPr>
                      <a:r>
                        <a:rPr lang="en-US" b="1" dirty="0">
                          <a:solidFill>
                            <a:schemeClr val="accent1"/>
                          </a:solidFill>
                          <a:latin typeface="+mj-lt"/>
                        </a:rPr>
                        <a:t>Row highlight example</a:t>
                      </a:r>
                    </a:p>
                  </a:txBody>
                  <a:tcPr marT="91440" marB="91440" anchor="ctr">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lnSpc>
                          <a:spcPct val="90000"/>
                        </a:lnSpc>
                        <a:spcBef>
                          <a:spcPts val="200"/>
                        </a:spcBef>
                        <a:spcAft>
                          <a:spcPts val="200"/>
                        </a:spcAft>
                      </a:pPr>
                      <a:r>
                        <a:rPr lang="en-US" sz="2200" dirty="0">
                          <a:solidFill>
                            <a:schemeClr val="accent1"/>
                          </a:solidFill>
                          <a:latin typeface="+mj-lt"/>
                        </a:rPr>
                        <a:t>35%</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lgn="r" defTabSz="914400" rtl="0" eaLnBrk="1" latinLnBrk="0" hangingPunct="1">
                        <a:lnSpc>
                          <a:spcPct val="90000"/>
                        </a:lnSpc>
                        <a:spcBef>
                          <a:spcPts val="200"/>
                        </a:spcBef>
                        <a:spcAft>
                          <a:spcPts val="200"/>
                        </a:spcAft>
                        <a:buFontTx/>
                        <a:buNone/>
                      </a:pPr>
                      <a:r>
                        <a:rPr lang="en-US" sz="2200" kern="1200" dirty="0">
                          <a:solidFill>
                            <a:schemeClr val="tx1"/>
                          </a:solidFill>
                          <a:latin typeface="+mj-lt"/>
                          <a:ea typeface="+mn-ea"/>
                          <a:cs typeface="+mn-cs"/>
                        </a:rPr>
                        <a:t>€345B</a:t>
                      </a:r>
                    </a:p>
                  </a:txBody>
                  <a:tcPr marT="91440" marB="91440" anchor="ctr">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074611939"/>
                  </a:ext>
                </a:extLst>
              </a:tr>
              <a:tr h="0">
                <a:tc>
                  <a:txBody>
                    <a:bodyPr/>
                    <a:lstStyle/>
                    <a:p>
                      <a:pPr algn="l">
                        <a:lnSpc>
                          <a:spcPct val="90000"/>
                        </a:lnSpc>
                        <a:spcBef>
                          <a:spcPts val="200"/>
                        </a:spcBef>
                        <a:spcAft>
                          <a:spcPts val="200"/>
                        </a:spcAft>
                      </a:pPr>
                      <a:r>
                        <a:rPr lang="en-US" b="1" dirty="0">
                          <a:latin typeface="+mj-lt"/>
                        </a:rPr>
                        <a:t>Arial, bold, sentence case</a:t>
                      </a:r>
                    </a:p>
                  </a:txBody>
                  <a:tcPr marT="91440" marB="91440" anchor="ctr">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lnSpc>
                          <a:spcPct val="90000"/>
                        </a:lnSpc>
                        <a:spcBef>
                          <a:spcPts val="200"/>
                        </a:spcBef>
                        <a:spcAft>
                          <a:spcPts val="200"/>
                        </a:spcAft>
                      </a:pPr>
                      <a:r>
                        <a:rPr lang="en-US" sz="2200" dirty="0">
                          <a:latin typeface="+mj-lt"/>
                        </a:rPr>
                        <a:t>68%</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indent="0" algn="r" defTabSz="914400" rtl="0" eaLnBrk="1" latinLnBrk="0" hangingPunct="1">
                        <a:lnSpc>
                          <a:spcPct val="90000"/>
                        </a:lnSpc>
                        <a:spcBef>
                          <a:spcPts val="200"/>
                        </a:spcBef>
                        <a:spcAft>
                          <a:spcPts val="200"/>
                        </a:spcAft>
                        <a:buFontTx/>
                        <a:buNone/>
                      </a:pPr>
                      <a:r>
                        <a:rPr lang="en-US" sz="2200" kern="1200" dirty="0">
                          <a:solidFill>
                            <a:schemeClr val="tx1"/>
                          </a:solidFill>
                          <a:latin typeface="+mj-lt"/>
                          <a:ea typeface="+mn-ea"/>
                          <a:cs typeface="+mn-cs"/>
                        </a:rPr>
                        <a:t>£34M</a:t>
                      </a:r>
                    </a:p>
                  </a:txBody>
                  <a:tcPr marT="91440" marB="91440" anchor="ctr">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00278024"/>
                  </a:ext>
                </a:extLst>
              </a:tr>
              <a:tr h="237747">
                <a:tc>
                  <a:txBody>
                    <a:bodyPr/>
                    <a:lstStyle/>
                    <a:p>
                      <a:pPr algn="l">
                        <a:lnSpc>
                          <a:spcPct val="90000"/>
                        </a:lnSpc>
                        <a:spcBef>
                          <a:spcPts val="200"/>
                        </a:spcBef>
                        <a:spcAft>
                          <a:spcPts val="200"/>
                        </a:spcAft>
                      </a:pPr>
                      <a:r>
                        <a:rPr lang="en-US" b="1" dirty="0">
                          <a:latin typeface="+mj-lt"/>
                        </a:rPr>
                        <a:t>18pt.</a:t>
                      </a:r>
                    </a:p>
                  </a:txBody>
                  <a:tcPr marT="91440" marB="91440" anchor="ctr">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90000"/>
                        </a:lnSpc>
                        <a:spcBef>
                          <a:spcPts val="200"/>
                        </a:spcBef>
                        <a:spcAft>
                          <a:spcPts val="200"/>
                        </a:spcAft>
                      </a:pPr>
                      <a:r>
                        <a:rPr lang="en-US" sz="2200" dirty="0">
                          <a:latin typeface="+mj-lt"/>
                        </a:rPr>
                        <a:t>22pt</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r" defTabSz="914400" rtl="0" eaLnBrk="1" latinLnBrk="0" hangingPunct="1">
                        <a:lnSpc>
                          <a:spcPct val="90000"/>
                        </a:lnSpc>
                        <a:spcBef>
                          <a:spcPts val="200"/>
                        </a:spcBef>
                        <a:spcAft>
                          <a:spcPts val="200"/>
                        </a:spcAft>
                        <a:buFontTx/>
                        <a:buNone/>
                      </a:pPr>
                      <a:r>
                        <a:rPr lang="en-US" sz="2200" kern="1200" dirty="0">
                          <a:solidFill>
                            <a:schemeClr val="tx1"/>
                          </a:solidFill>
                          <a:latin typeface="+mj-lt"/>
                          <a:ea typeface="+mn-ea"/>
                          <a:cs typeface="+mn-cs"/>
                        </a:rPr>
                        <a:t>22pt</a:t>
                      </a:r>
                    </a:p>
                  </a:txBody>
                  <a:tcPr marT="91440" marB="91440" anchor="ctr">
                    <a:lnL w="12700" cap="flat" cmpd="sng" algn="ctr">
                      <a:no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570836"/>
                  </a:ext>
                </a:extLst>
              </a:tr>
            </a:tbl>
          </a:graphicData>
        </a:graphic>
      </p:graphicFrame>
      <p:sp>
        <p:nvSpPr>
          <p:cNvPr id="10" name="TextBox 9">
            <a:extLst>
              <a:ext uri="{FF2B5EF4-FFF2-40B4-BE49-F238E27FC236}">
                <a16:creationId xmlns:a16="http://schemas.microsoft.com/office/drawing/2014/main" id="{C2C88720-4113-41D7-9E6C-4297B3EB59F2}"/>
              </a:ext>
            </a:extLst>
          </p:cNvPr>
          <p:cNvSpPr txBox="1"/>
          <p:nvPr/>
        </p:nvSpPr>
        <p:spPr>
          <a:xfrm>
            <a:off x="4408489" y="6631545"/>
            <a:ext cx="7097712" cy="10464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800" kern="100" cap="all" dirty="0">
                <a:solidFill>
                  <a:schemeClr val="tx2"/>
                </a:solidFill>
                <a:latin typeface="Arial Narrow" panose="020B0606020202030204" pitchFamily="34" charset="0"/>
                <a:cs typeface="Arial" panose="020B0604020202020204" pitchFamily="34" charset="0"/>
              </a:rPr>
              <a:t>Source: information Example</a:t>
            </a:r>
          </a:p>
        </p:txBody>
      </p:sp>
    </p:spTree>
    <p:extLst>
      <p:ext uri="{BB962C8B-B14F-4D97-AF65-F5344CB8AC3E}">
        <p14:creationId xmlns:p14="http://schemas.microsoft.com/office/powerpoint/2010/main" val="322751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1C41B-59B6-4FA5-AA72-3ED899BDE97E}"/>
              </a:ext>
            </a:extLst>
          </p:cNvPr>
          <p:cNvSpPr>
            <a:spLocks noGrp="1"/>
          </p:cNvSpPr>
          <p:nvPr>
            <p:ph type="title"/>
          </p:nvPr>
        </p:nvSpPr>
        <p:spPr/>
        <p:txBody>
          <a:bodyPr/>
          <a:lstStyle/>
          <a:p>
            <a:r>
              <a:rPr lang="en-US" dirty="0"/>
              <a:t>Surface layout</a:t>
            </a:r>
            <a:br>
              <a:rPr lang="en-US" dirty="0"/>
            </a:br>
            <a:r>
              <a:rPr lang="en-US" dirty="0"/>
              <a:t>examples</a:t>
            </a:r>
          </a:p>
        </p:txBody>
      </p:sp>
      <p:sp>
        <p:nvSpPr>
          <p:cNvPr id="7" name="Text Placeholder 6">
            <a:extLst>
              <a:ext uri="{FF2B5EF4-FFF2-40B4-BE49-F238E27FC236}">
                <a16:creationId xmlns:a16="http://schemas.microsoft.com/office/drawing/2014/main" id="{51B560DB-1107-4554-A6F9-A5444F0B9F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3115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1468F-C9EC-254D-B343-B0920B2377BB}"/>
              </a:ext>
            </a:extLst>
          </p:cNvPr>
          <p:cNvSpPr>
            <a:spLocks noGrp="1"/>
          </p:cNvSpPr>
          <p:nvPr>
            <p:ph type="title"/>
          </p:nvPr>
        </p:nvSpPr>
        <p:spPr>
          <a:xfrm>
            <a:off x="670560" y="112433"/>
            <a:ext cx="10820400" cy="1098762"/>
          </a:xfrm>
        </p:spPr>
        <p:txBody>
          <a:bodyPr anchor="b">
            <a:normAutofit/>
          </a:bodyPr>
          <a:lstStyle/>
          <a:p>
            <a:r>
              <a:rPr lang="en-US" dirty="0"/>
              <a:t>Exploratory Analysis</a:t>
            </a:r>
          </a:p>
        </p:txBody>
      </p:sp>
      <p:pic>
        <p:nvPicPr>
          <p:cNvPr id="10" name="Content Placeholder 9" descr="A screenshot of a cell phone&#10;&#10;Description automatically generated">
            <a:extLst>
              <a:ext uri="{FF2B5EF4-FFF2-40B4-BE49-F238E27FC236}">
                <a16:creationId xmlns:a16="http://schemas.microsoft.com/office/drawing/2014/main" id="{F02D0BBC-14B4-A24B-864F-0E6272E95E1E}"/>
              </a:ext>
            </a:extLst>
          </p:cNvPr>
          <p:cNvPicPr>
            <a:picLocks noGrp="1" noChangeAspect="1"/>
          </p:cNvPicPr>
          <p:nvPr>
            <p:ph idx="1"/>
          </p:nvPr>
        </p:nvPicPr>
        <p:blipFill>
          <a:blip r:embed="rId3"/>
          <a:stretch>
            <a:fillRect/>
          </a:stretch>
        </p:blipFill>
        <p:spPr>
          <a:xfrm>
            <a:off x="909023" y="2129341"/>
            <a:ext cx="6651328" cy="4040682"/>
          </a:xfrm>
          <a:noFill/>
        </p:spPr>
      </p:pic>
      <p:pic>
        <p:nvPicPr>
          <p:cNvPr id="7" name="Content Placeholder 6" descr="A picture containing screenshot&#10;&#10;Description automatically generated">
            <a:extLst>
              <a:ext uri="{FF2B5EF4-FFF2-40B4-BE49-F238E27FC236}">
                <a16:creationId xmlns:a16="http://schemas.microsoft.com/office/drawing/2014/main" id="{36890381-8CF3-0E47-831C-7427441377FF}"/>
              </a:ext>
            </a:extLst>
          </p:cNvPr>
          <p:cNvPicPr>
            <a:picLocks noGrp="1" noChangeAspect="1"/>
          </p:cNvPicPr>
          <p:nvPr>
            <p:ph idx="15"/>
          </p:nvPr>
        </p:nvPicPr>
        <p:blipFill>
          <a:blip r:embed="rId4"/>
          <a:stretch>
            <a:fillRect/>
          </a:stretch>
        </p:blipFill>
        <p:spPr>
          <a:xfrm>
            <a:off x="8131048" y="3107604"/>
            <a:ext cx="3375151" cy="2084155"/>
          </a:xfrm>
          <a:noFill/>
        </p:spPr>
      </p:pic>
      <p:sp>
        <p:nvSpPr>
          <p:cNvPr id="2" name="Text Placeholder 1">
            <a:extLst>
              <a:ext uri="{FF2B5EF4-FFF2-40B4-BE49-F238E27FC236}">
                <a16:creationId xmlns:a16="http://schemas.microsoft.com/office/drawing/2014/main" id="{92084323-F462-2E4A-A9DC-8DFA5EB08EFC}"/>
              </a:ext>
            </a:extLst>
          </p:cNvPr>
          <p:cNvSpPr>
            <a:spLocks noGrp="1"/>
          </p:cNvSpPr>
          <p:nvPr>
            <p:ph type="body" idx="13"/>
          </p:nvPr>
        </p:nvSpPr>
        <p:spPr>
          <a:xfrm>
            <a:off x="696385" y="1237903"/>
            <a:ext cx="10809815" cy="307777"/>
          </a:xfrm>
        </p:spPr>
        <p:txBody>
          <a:bodyPr wrap="square" anchor="t">
            <a:normAutofit/>
          </a:bodyPr>
          <a:lstStyle/>
          <a:p>
            <a:pPr>
              <a:spcAft>
                <a:spcPts val="600"/>
              </a:spcAft>
            </a:pPr>
            <a:r>
              <a:rPr lang="en-US" dirty="0"/>
              <a:t>Data visuals </a:t>
            </a:r>
            <a:endParaRPr lang="en-US"/>
          </a:p>
        </p:txBody>
      </p:sp>
    </p:spTree>
    <p:extLst>
      <p:ext uri="{BB962C8B-B14F-4D97-AF65-F5344CB8AC3E}">
        <p14:creationId xmlns:p14="http://schemas.microsoft.com/office/powerpoint/2010/main" val="3116894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EF47B4-D62B-4E7B-91D1-62AE2C406D3F}"/>
              </a:ext>
            </a:extLst>
          </p:cNvPr>
          <p:cNvSpPr>
            <a:spLocks noGrp="1"/>
          </p:cNvSpPr>
          <p:nvPr>
            <p:ph type="title"/>
          </p:nvPr>
        </p:nvSpPr>
        <p:spPr/>
        <p:txBody>
          <a:bodyPr/>
          <a:lstStyle/>
          <a:p>
            <a:r>
              <a:rPr lang="en-US"/>
              <a:t>Decentralized </a:t>
            </a:r>
            <a:br>
              <a:rPr lang="en-US"/>
            </a:br>
            <a:r>
              <a:rPr lang="en-US"/>
              <a:t>App Delivery</a:t>
            </a:r>
            <a:endParaRPr lang="en-US" dirty="0"/>
          </a:p>
        </p:txBody>
      </p:sp>
      <p:sp>
        <p:nvSpPr>
          <p:cNvPr id="7" name="Text Placeholder 6">
            <a:extLst>
              <a:ext uri="{FF2B5EF4-FFF2-40B4-BE49-F238E27FC236}">
                <a16:creationId xmlns:a16="http://schemas.microsoft.com/office/drawing/2014/main" id="{23A2AB98-135D-4860-B49C-35B30D8FF99E}"/>
              </a:ext>
            </a:extLst>
          </p:cNvPr>
          <p:cNvSpPr>
            <a:spLocks noGrp="1"/>
          </p:cNvSpPr>
          <p:nvPr>
            <p:ph type="body" idx="13"/>
          </p:nvPr>
        </p:nvSpPr>
        <p:spPr/>
        <p:txBody>
          <a:bodyPr/>
          <a:lstStyle/>
          <a:p>
            <a:r>
              <a:rPr lang="en-US" dirty="0"/>
              <a:t>What we’re about</a:t>
            </a:r>
          </a:p>
          <a:p>
            <a:pPr lvl="1"/>
            <a:r>
              <a:rPr lang="en-US" dirty="0"/>
              <a:t>Our Mission</a:t>
            </a:r>
          </a:p>
        </p:txBody>
      </p:sp>
      <p:graphicFrame>
        <p:nvGraphicFramePr>
          <p:cNvPr id="18" name="Content Placeholder 7">
            <a:extLst>
              <a:ext uri="{FF2B5EF4-FFF2-40B4-BE49-F238E27FC236}">
                <a16:creationId xmlns:a16="http://schemas.microsoft.com/office/drawing/2014/main" id="{FF4D0B2E-9DE9-4FB7-8A33-F32D9D1E9B88}"/>
              </a:ext>
            </a:extLst>
          </p:cNvPr>
          <p:cNvGraphicFramePr>
            <a:graphicFrameLocks noGrp="1"/>
          </p:cNvGraphicFramePr>
          <p:nvPr>
            <p:ph idx="15"/>
          </p:nvPr>
        </p:nvGraphicFramePr>
        <p:xfrm>
          <a:off x="6280150" y="685800"/>
          <a:ext cx="2433638" cy="54848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ontent Placeholder 7">
            <a:extLst>
              <a:ext uri="{FF2B5EF4-FFF2-40B4-BE49-F238E27FC236}">
                <a16:creationId xmlns:a16="http://schemas.microsoft.com/office/drawing/2014/main" id="{8FE22DCB-E5F7-4C27-953C-B55E5163E874}"/>
              </a:ext>
            </a:extLst>
          </p:cNvPr>
          <p:cNvGraphicFramePr>
            <a:graphicFrameLocks noGrp="1"/>
          </p:cNvGraphicFramePr>
          <p:nvPr>
            <p:ph idx="16"/>
          </p:nvPr>
        </p:nvGraphicFramePr>
        <p:xfrm>
          <a:off x="9082088" y="685800"/>
          <a:ext cx="2433637" cy="5484813"/>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B32D75DC-861B-48C0-99DA-C8E4C8233EDA}"/>
              </a:ext>
            </a:extLst>
          </p:cNvPr>
          <p:cNvSpPr txBox="1"/>
          <p:nvPr/>
        </p:nvSpPr>
        <p:spPr>
          <a:xfrm>
            <a:off x="6574302" y="3013501"/>
            <a:ext cx="1828800" cy="830997"/>
          </a:xfrm>
          <a:prstGeom prst="rect">
            <a:avLst/>
          </a:prstGeom>
          <a:noFill/>
        </p:spPr>
        <p:txBody>
          <a:bodyPr wrap="square" lIns="0" tIns="0" rIns="0" bIns="0" rtlCol="0" anchor="ctr">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5400" cap="all" spc="-300" dirty="0">
                <a:solidFill>
                  <a:schemeClr val="bg2"/>
                </a:solidFill>
                <a:latin typeface="Arial" panose="020B0604020202020204" pitchFamily="34" charset="0"/>
              </a:rPr>
              <a:t>75%</a:t>
            </a:r>
          </a:p>
        </p:txBody>
      </p:sp>
      <p:sp>
        <p:nvSpPr>
          <p:cNvPr id="21" name="TextBox 20">
            <a:extLst>
              <a:ext uri="{FF2B5EF4-FFF2-40B4-BE49-F238E27FC236}">
                <a16:creationId xmlns:a16="http://schemas.microsoft.com/office/drawing/2014/main" id="{2F7BF5E8-7C20-4634-AFF6-1495A2AC2C09}"/>
              </a:ext>
            </a:extLst>
          </p:cNvPr>
          <p:cNvSpPr txBox="1"/>
          <p:nvPr/>
        </p:nvSpPr>
        <p:spPr>
          <a:xfrm>
            <a:off x="9384506" y="3013501"/>
            <a:ext cx="1828800" cy="830997"/>
          </a:xfrm>
          <a:prstGeom prst="rect">
            <a:avLst/>
          </a:prstGeom>
          <a:noFill/>
        </p:spPr>
        <p:txBody>
          <a:bodyPr wrap="square" lIns="0" tIns="0" rIns="0" bIns="0" rtlCol="0" anchor="ctr">
            <a:spAutoFit/>
          </a:bodyPr>
          <a:lstStyle/>
          <a:p>
            <a:pPr algn="ctr">
              <a:defRPr sz="3600" b="0" i="0" u="none" strike="noStrike" kern="1200" spc="0" baseline="0">
                <a:solidFill>
                  <a:srgbClr val="0A0A0A">
                    <a:lumMod val="65000"/>
                    <a:lumOff val="35000"/>
                  </a:srgbClr>
                </a:solidFill>
                <a:latin typeface="+mn-lt"/>
                <a:ea typeface="+mn-ea"/>
                <a:cs typeface="+mn-cs"/>
              </a:defRPr>
            </a:pPr>
            <a:r>
              <a:rPr lang="en-US" sz="5400" cap="all" spc="-300" dirty="0">
                <a:solidFill>
                  <a:schemeClr val="bg2"/>
                </a:solidFill>
                <a:latin typeface="Arial" panose="020B0604020202020204" pitchFamily="34" charset="0"/>
              </a:rPr>
              <a:t>45%</a:t>
            </a:r>
          </a:p>
        </p:txBody>
      </p:sp>
      <p:grpSp>
        <p:nvGrpSpPr>
          <p:cNvPr id="2" name="Group 1">
            <a:extLst>
              <a:ext uri="{FF2B5EF4-FFF2-40B4-BE49-F238E27FC236}">
                <a16:creationId xmlns:a16="http://schemas.microsoft.com/office/drawing/2014/main" id="{791FB07C-2CFB-45FC-8330-1663B029CD73}"/>
              </a:ext>
            </a:extLst>
          </p:cNvPr>
          <p:cNvGrpSpPr/>
          <p:nvPr/>
        </p:nvGrpSpPr>
        <p:grpSpPr>
          <a:xfrm>
            <a:off x="1092968" y="4005521"/>
            <a:ext cx="4451801" cy="430887"/>
            <a:chOff x="1092968" y="4005521"/>
            <a:chExt cx="4451801" cy="430887"/>
          </a:xfrm>
        </p:grpSpPr>
        <p:sp>
          <p:nvSpPr>
            <p:cNvPr id="27" name="TextBox 26">
              <a:extLst>
                <a:ext uri="{FF2B5EF4-FFF2-40B4-BE49-F238E27FC236}">
                  <a16:creationId xmlns:a16="http://schemas.microsoft.com/office/drawing/2014/main" id="{544C9B19-D9BB-4000-A2E9-035E999AA1AF}"/>
                </a:ext>
              </a:extLst>
            </p:cNvPr>
            <p:cNvSpPr txBox="1"/>
            <p:nvPr/>
          </p:nvSpPr>
          <p:spPr>
            <a:xfrm>
              <a:off x="1476020" y="4005521"/>
              <a:ext cx="4068749" cy="430887"/>
            </a:xfrm>
            <a:prstGeom prst="rect">
              <a:avLst/>
            </a:prstGeom>
            <a:noFill/>
          </p:spPr>
          <p:txBody>
            <a:bodyPr wrap="square" lIns="0" tIns="0" rIns="0" bIns="0" rtlCol="0" anchor="ctr">
              <a:spAutoFit/>
            </a:bodyPr>
            <a:lstStyle/>
            <a:p>
              <a:r>
                <a:rPr lang="en-US" sz="2800" spc="-50" dirty="0">
                  <a:latin typeface="Arial" panose="020B0604020202020204" pitchFamily="34" charset="0"/>
                  <a:cs typeface="Arial" panose="020B0604020202020204" pitchFamily="34" charset="0"/>
                </a:rPr>
                <a:t>Secure</a:t>
              </a:r>
            </a:p>
          </p:txBody>
        </p:sp>
        <p:grpSp>
          <p:nvGrpSpPr>
            <p:cNvPr id="29" name="Group 28">
              <a:extLst>
                <a:ext uri="{FF2B5EF4-FFF2-40B4-BE49-F238E27FC236}">
                  <a16:creationId xmlns:a16="http://schemas.microsoft.com/office/drawing/2014/main" id="{FB1255D1-CDBB-4D43-B7C7-B865CE6165D4}"/>
                </a:ext>
              </a:extLst>
            </p:cNvPr>
            <p:cNvGrpSpPr/>
            <p:nvPr/>
          </p:nvGrpSpPr>
          <p:grpSpPr>
            <a:xfrm>
              <a:off x="1092968" y="4043424"/>
              <a:ext cx="239394" cy="355080"/>
              <a:chOff x="-10440988" y="18859500"/>
              <a:chExt cx="2273300" cy="3371851"/>
            </a:xfrm>
            <a:solidFill>
              <a:schemeClr val="tx1"/>
            </a:solidFill>
          </p:grpSpPr>
          <p:sp>
            <p:nvSpPr>
              <p:cNvPr id="30" name="Freeform 904">
                <a:extLst>
                  <a:ext uri="{FF2B5EF4-FFF2-40B4-BE49-F238E27FC236}">
                    <a16:creationId xmlns:a16="http://schemas.microsoft.com/office/drawing/2014/main" id="{3C79D462-150D-4BE1-80E0-C075791996E7}"/>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chemeClr val="tx1"/>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31" name="Freeform 905">
                <a:extLst>
                  <a:ext uri="{FF2B5EF4-FFF2-40B4-BE49-F238E27FC236}">
                    <a16:creationId xmlns:a16="http://schemas.microsoft.com/office/drawing/2014/main" id="{76BB6ED4-37FF-4F56-84FB-4BB61FBC21F6}"/>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grpSp>
        <p:nvGrpSpPr>
          <p:cNvPr id="4" name="Group 3">
            <a:extLst>
              <a:ext uri="{FF2B5EF4-FFF2-40B4-BE49-F238E27FC236}">
                <a16:creationId xmlns:a16="http://schemas.microsoft.com/office/drawing/2014/main" id="{4316A71E-1F3E-4089-B5BA-96906E7F8928}"/>
              </a:ext>
            </a:extLst>
          </p:cNvPr>
          <p:cNvGrpSpPr/>
          <p:nvPr/>
        </p:nvGrpSpPr>
        <p:grpSpPr>
          <a:xfrm>
            <a:off x="1043547" y="5319045"/>
            <a:ext cx="4501222" cy="430887"/>
            <a:chOff x="1043547" y="5319045"/>
            <a:chExt cx="4501222" cy="430887"/>
          </a:xfrm>
        </p:grpSpPr>
        <p:sp>
          <p:nvSpPr>
            <p:cNvPr id="28" name="TextBox 27">
              <a:extLst>
                <a:ext uri="{FF2B5EF4-FFF2-40B4-BE49-F238E27FC236}">
                  <a16:creationId xmlns:a16="http://schemas.microsoft.com/office/drawing/2014/main" id="{848EFE31-ABFB-4B49-AF1A-514D5D8320DB}"/>
                </a:ext>
              </a:extLst>
            </p:cNvPr>
            <p:cNvSpPr txBox="1"/>
            <p:nvPr/>
          </p:nvSpPr>
          <p:spPr>
            <a:xfrm>
              <a:off x="1476020" y="5319045"/>
              <a:ext cx="4068749" cy="430887"/>
            </a:xfrm>
            <a:prstGeom prst="rect">
              <a:avLst/>
            </a:prstGeom>
            <a:noFill/>
          </p:spPr>
          <p:txBody>
            <a:bodyPr wrap="square" lIns="0" tIns="0" rIns="0" bIns="0" rtlCol="0" anchor="ctr">
              <a:spAutoFit/>
            </a:bodyPr>
            <a:lstStyle/>
            <a:p>
              <a:r>
                <a:rPr lang="en-US" sz="2800" spc="-50" dirty="0">
                  <a:latin typeface="Arial" panose="020B0604020202020204" pitchFamily="34" charset="0"/>
                  <a:cs typeface="Arial" panose="020B0604020202020204" pitchFamily="34" charset="0"/>
                </a:rPr>
                <a:t>Available</a:t>
              </a:r>
            </a:p>
          </p:txBody>
        </p:sp>
        <p:sp>
          <p:nvSpPr>
            <p:cNvPr id="32" name="Freeform 766">
              <a:extLst>
                <a:ext uri="{FF2B5EF4-FFF2-40B4-BE49-F238E27FC236}">
                  <a16:creationId xmlns:a16="http://schemas.microsoft.com/office/drawing/2014/main" id="{3CF185E0-B979-4F39-9BA0-50984093A632}"/>
                </a:ext>
              </a:extLst>
            </p:cNvPr>
            <p:cNvSpPr>
              <a:spLocks/>
            </p:cNvSpPr>
            <p:nvPr/>
          </p:nvSpPr>
          <p:spPr bwMode="auto">
            <a:xfrm>
              <a:off x="1043547" y="5357199"/>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w="3175">
              <a:solidFill>
                <a:schemeClr val="tx1"/>
              </a:solidFill>
            </a:ln>
          </p:spPr>
          <p:txBody>
            <a:bodyPr vert="horz" wrap="square" lIns="91440" tIns="45720" rIns="91440" bIns="45720" numCol="1" anchor="ctr" anchorCtr="0" compatLnSpc="1">
              <a:prstTxWarp prst="textNoShape">
                <a:avLst/>
              </a:prstTxWarp>
            </a:bodyPr>
            <a:lstStyle/>
            <a:p>
              <a:endParaRPr lang="en-US" dirty="0"/>
            </a:p>
          </p:txBody>
        </p:sp>
      </p:grpSp>
      <p:grpSp>
        <p:nvGrpSpPr>
          <p:cNvPr id="3" name="Group 2">
            <a:extLst>
              <a:ext uri="{FF2B5EF4-FFF2-40B4-BE49-F238E27FC236}">
                <a16:creationId xmlns:a16="http://schemas.microsoft.com/office/drawing/2014/main" id="{859731E8-C729-4B06-8DB6-1409EC56764A}"/>
              </a:ext>
            </a:extLst>
          </p:cNvPr>
          <p:cNvGrpSpPr/>
          <p:nvPr/>
        </p:nvGrpSpPr>
        <p:grpSpPr>
          <a:xfrm>
            <a:off x="1043547" y="4662283"/>
            <a:ext cx="4501222" cy="430887"/>
            <a:chOff x="1043547" y="4662283"/>
            <a:chExt cx="4501222" cy="430887"/>
          </a:xfrm>
        </p:grpSpPr>
        <p:sp>
          <p:nvSpPr>
            <p:cNvPr id="26" name="TextBox 25">
              <a:extLst>
                <a:ext uri="{FF2B5EF4-FFF2-40B4-BE49-F238E27FC236}">
                  <a16:creationId xmlns:a16="http://schemas.microsoft.com/office/drawing/2014/main" id="{A77AF734-9E0B-4B8D-8E27-F0C541F521C3}"/>
                </a:ext>
              </a:extLst>
            </p:cNvPr>
            <p:cNvSpPr txBox="1"/>
            <p:nvPr/>
          </p:nvSpPr>
          <p:spPr>
            <a:xfrm>
              <a:off x="1476020" y="4662283"/>
              <a:ext cx="4068749" cy="430887"/>
            </a:xfrm>
            <a:prstGeom prst="rect">
              <a:avLst/>
            </a:prstGeom>
            <a:noFill/>
          </p:spPr>
          <p:txBody>
            <a:bodyPr wrap="square" lIns="0" tIns="0" rIns="0" bIns="0" rtlCol="0" anchor="ctr">
              <a:spAutoFit/>
            </a:bodyPr>
            <a:lstStyle/>
            <a:p>
              <a:r>
                <a:rPr lang="en-US" sz="2800" spc="-50" dirty="0">
                  <a:latin typeface="Arial" panose="020B0604020202020204" pitchFamily="34" charset="0"/>
                  <a:cs typeface="Arial" panose="020B0604020202020204" pitchFamily="34" charset="0"/>
                </a:rPr>
                <a:t>Fast</a:t>
              </a:r>
            </a:p>
          </p:txBody>
        </p:sp>
        <p:grpSp>
          <p:nvGrpSpPr>
            <p:cNvPr id="33" name="Group 32">
              <a:extLst>
                <a:ext uri="{FF2B5EF4-FFF2-40B4-BE49-F238E27FC236}">
                  <a16:creationId xmlns:a16="http://schemas.microsoft.com/office/drawing/2014/main" id="{2E806872-B212-4A41-856A-9DF5C7250AC2}"/>
                </a:ext>
              </a:extLst>
            </p:cNvPr>
            <p:cNvGrpSpPr/>
            <p:nvPr/>
          </p:nvGrpSpPr>
          <p:grpSpPr>
            <a:xfrm>
              <a:off x="1043547" y="4700353"/>
              <a:ext cx="354578" cy="354746"/>
              <a:chOff x="39465250" y="161925"/>
              <a:chExt cx="3367088" cy="3368675"/>
            </a:xfrm>
            <a:solidFill>
              <a:schemeClr val="tx1"/>
            </a:solidFill>
          </p:grpSpPr>
          <p:sp>
            <p:nvSpPr>
              <p:cNvPr id="34" name="Freeform 908">
                <a:extLst>
                  <a:ext uri="{FF2B5EF4-FFF2-40B4-BE49-F238E27FC236}">
                    <a16:creationId xmlns:a16="http://schemas.microsoft.com/office/drawing/2014/main" id="{47955978-917F-4FED-815E-F602067A30B6}"/>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909">
                <a:extLst>
                  <a:ext uri="{FF2B5EF4-FFF2-40B4-BE49-F238E27FC236}">
                    <a16:creationId xmlns:a16="http://schemas.microsoft.com/office/drawing/2014/main" id="{0AF8BFF1-9956-441A-BC50-9477055E80D9}"/>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910">
                <a:extLst>
                  <a:ext uri="{FF2B5EF4-FFF2-40B4-BE49-F238E27FC236}">
                    <a16:creationId xmlns:a16="http://schemas.microsoft.com/office/drawing/2014/main" id="{6CD5A5D8-378C-4976-A736-7CF385025FE0}"/>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11">
                <a:extLst>
                  <a:ext uri="{FF2B5EF4-FFF2-40B4-BE49-F238E27FC236}">
                    <a16:creationId xmlns:a16="http://schemas.microsoft.com/office/drawing/2014/main" id="{CFFD763A-94D9-47A7-9415-791D9D7D11E7}"/>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48163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EB15F-9137-4A7D-A155-F7DE6E000D57}"/>
              </a:ext>
            </a:extLst>
          </p:cNvPr>
          <p:cNvSpPr/>
          <p:nvPr/>
        </p:nvSpPr>
        <p:spPr bwMode="ltGray">
          <a:xfrm>
            <a:off x="685800" y="685800"/>
            <a:ext cx="3375152" cy="6172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11" name="TextBox 10">
            <a:extLst>
              <a:ext uri="{FF2B5EF4-FFF2-40B4-BE49-F238E27FC236}">
                <a16:creationId xmlns:a16="http://schemas.microsoft.com/office/drawing/2014/main" id="{D795F089-A6F7-46D4-85EB-721C969CC58B}"/>
              </a:ext>
            </a:extLst>
          </p:cNvPr>
          <p:cNvSpPr txBox="1"/>
          <p:nvPr/>
        </p:nvSpPr>
        <p:spPr bwMode="white">
          <a:xfrm>
            <a:off x="1033273" y="2852745"/>
            <a:ext cx="2680208" cy="837152"/>
          </a:xfrm>
          <a:prstGeom prst="rect">
            <a:avLst/>
          </a:prstGeom>
          <a:noFill/>
        </p:spPr>
        <p:txBody>
          <a:bodyPr wrap="square" lIns="0" tIns="0" rIns="0" bIns="0" rtlCol="0" anchor="b" anchorCtr="0">
            <a:spAutoFit/>
          </a:bodyPr>
          <a:lstStyle/>
          <a:p>
            <a:pPr>
              <a:lnSpc>
                <a:spcPct val="85000"/>
              </a:lnSpc>
              <a:spcBef>
                <a:spcPct val="0"/>
              </a:spcBef>
            </a:pPr>
            <a:r>
              <a:rPr lang="en-US" sz="3200" kern="100" spc="50" dirty="0">
                <a:solidFill>
                  <a:srgbClr val="FEFEFE"/>
                </a:solidFill>
                <a:latin typeface="+mj-lt"/>
                <a:ea typeface="+mj-ea"/>
                <a:cs typeface="+mj-cs"/>
              </a:rPr>
              <a:t>Title Example</a:t>
            </a:r>
            <a:br>
              <a:rPr lang="en-US" sz="3200" kern="100" spc="50" dirty="0">
                <a:solidFill>
                  <a:srgbClr val="FEFEFE"/>
                </a:solidFill>
                <a:latin typeface="+mj-lt"/>
                <a:ea typeface="+mj-ea"/>
                <a:cs typeface="+mj-cs"/>
              </a:rPr>
            </a:br>
            <a:r>
              <a:rPr lang="en-US" sz="3200" kern="100" spc="50" dirty="0">
                <a:solidFill>
                  <a:srgbClr val="FEFEFE"/>
                </a:solidFill>
                <a:latin typeface="+mj-lt"/>
                <a:ea typeface="+mj-ea"/>
                <a:cs typeface="+mj-cs"/>
              </a:rPr>
              <a:t>Placeholder</a:t>
            </a:r>
          </a:p>
        </p:txBody>
      </p:sp>
      <p:sp>
        <p:nvSpPr>
          <p:cNvPr id="12" name="TextBox 11">
            <a:extLst>
              <a:ext uri="{FF2B5EF4-FFF2-40B4-BE49-F238E27FC236}">
                <a16:creationId xmlns:a16="http://schemas.microsoft.com/office/drawing/2014/main" id="{BFA79B0A-712E-4C5B-B81D-BACC4670F33B}"/>
              </a:ext>
            </a:extLst>
          </p:cNvPr>
          <p:cNvSpPr txBox="1"/>
          <p:nvPr/>
        </p:nvSpPr>
        <p:spPr bwMode="white">
          <a:xfrm>
            <a:off x="1033272" y="5010790"/>
            <a:ext cx="2680207" cy="443198"/>
          </a:xfrm>
          <a:prstGeom prst="rect">
            <a:avLst/>
          </a:prstGeom>
          <a:noFill/>
        </p:spPr>
        <p:txBody>
          <a:bodyPr wrap="square" lIns="0" tIns="0" rIns="0" bIns="0" rtlCol="0">
            <a:spAutoFit/>
          </a:bodyPr>
          <a:lstStyle/>
          <a:p>
            <a:pPr marL="0" lvl="1">
              <a:lnSpc>
                <a:spcPct val="90000"/>
              </a:lnSpc>
              <a:spcBef>
                <a:spcPts val="600"/>
              </a:spcBef>
              <a:spcAft>
                <a:spcPts val="600"/>
              </a:spcAft>
              <a:buFont typeface="Arial" panose="020B0604020202020204" pitchFamily="34" charset="0"/>
              <a:buChar char="​"/>
            </a:pPr>
            <a:r>
              <a:rPr lang="en-US" kern="100" dirty="0">
                <a:solidFill>
                  <a:srgbClr val="FEFEFE"/>
                </a:solidFill>
                <a:latin typeface="+mj-lt"/>
                <a:cs typeface="Arial" panose="020B0604020202020204" pitchFamily="34" charset="0"/>
              </a:rPr>
              <a:t>First/Last Name</a:t>
            </a:r>
            <a:br>
              <a:rPr lang="en-US" kern="100" dirty="0">
                <a:solidFill>
                  <a:srgbClr val="FEFEFE"/>
                </a:solidFill>
                <a:latin typeface="+mj-lt"/>
                <a:cs typeface="Arial" panose="020B0604020202020204" pitchFamily="34" charset="0"/>
              </a:rPr>
            </a:br>
            <a:r>
              <a:rPr lang="en-US" sz="1400" kern="100" dirty="0">
                <a:solidFill>
                  <a:srgbClr val="FEFEFE"/>
                </a:solidFill>
                <a:latin typeface="+mj-lt"/>
                <a:cs typeface="Arial" panose="020B0604020202020204" pitchFamily="34" charset="0"/>
              </a:rPr>
              <a:t>Position </a:t>
            </a:r>
            <a:endParaRPr lang="en-US" sz="1600" kern="100" dirty="0">
              <a:solidFill>
                <a:srgbClr val="FEFEFE"/>
              </a:solidFill>
              <a:latin typeface="+mj-lt"/>
              <a:cs typeface="Arial" panose="020B0604020202020204" pitchFamily="34" charset="0"/>
            </a:endParaRPr>
          </a:p>
        </p:txBody>
      </p:sp>
      <p:sp>
        <p:nvSpPr>
          <p:cNvPr id="14" name="TextBox 13">
            <a:extLst>
              <a:ext uri="{FF2B5EF4-FFF2-40B4-BE49-F238E27FC236}">
                <a16:creationId xmlns:a16="http://schemas.microsoft.com/office/drawing/2014/main" id="{7263B11C-B584-48CD-9107-3E7A5891DEEB}"/>
              </a:ext>
            </a:extLst>
          </p:cNvPr>
          <p:cNvSpPr txBox="1"/>
          <p:nvPr/>
        </p:nvSpPr>
        <p:spPr bwMode="white">
          <a:xfrm>
            <a:off x="1033272" y="4702110"/>
            <a:ext cx="2643085" cy="215444"/>
          </a:xfrm>
          <a:prstGeom prst="rect">
            <a:avLst/>
          </a:prstGeom>
          <a:noFill/>
        </p:spPr>
        <p:txBody>
          <a:bodyPr wrap="square" lIns="0" tIns="0" rIns="0" bIns="0" rtlCol="0" anchor="b">
            <a:spAutoFit/>
          </a:bodyPr>
          <a:lstStyle>
            <a:defPPr>
              <a:defRPr lang="en-US"/>
            </a:defPPr>
            <a:lvl1pPr>
              <a:spcAft>
                <a:spcPts val="200"/>
              </a:spcAft>
              <a:buFont typeface="Arial" panose="020B0604020202020204" pitchFamily="34" charset="0"/>
              <a:buChar char="​"/>
              <a:defRPr sz="1600" b="1" kern="100" cap="all" spc="-20">
                <a:solidFill>
                  <a:srgbClr val="FEFEFE"/>
                </a:solidFill>
                <a:cs typeface="Arial" panose="020B0604020202020204" pitchFamily="34" charset="0"/>
              </a:defRPr>
            </a:lvl1pPr>
          </a:lstStyle>
          <a:p>
            <a:r>
              <a:rPr lang="en-US" sz="1400" dirty="0">
                <a:solidFill>
                  <a:schemeClr val="bg2">
                    <a:lumMod val="75000"/>
                  </a:schemeClr>
                </a:solidFill>
              </a:rPr>
              <a:t>PRESENTED BY:</a:t>
            </a:r>
          </a:p>
        </p:txBody>
      </p:sp>
      <p:sp>
        <p:nvSpPr>
          <p:cNvPr id="15" name="TextBox 14">
            <a:extLst>
              <a:ext uri="{FF2B5EF4-FFF2-40B4-BE49-F238E27FC236}">
                <a16:creationId xmlns:a16="http://schemas.microsoft.com/office/drawing/2014/main" id="{3F73F764-A2CF-4138-8618-D83411986ECE}"/>
              </a:ext>
            </a:extLst>
          </p:cNvPr>
          <p:cNvSpPr txBox="1"/>
          <p:nvPr/>
        </p:nvSpPr>
        <p:spPr bwMode="white">
          <a:xfrm>
            <a:off x="1033272" y="1167766"/>
            <a:ext cx="2680207" cy="246221"/>
          </a:xfrm>
          <a:prstGeom prst="rect">
            <a:avLst/>
          </a:prstGeom>
          <a:noFill/>
        </p:spPr>
        <p:txBody>
          <a:bodyPr wrap="square" lIns="0" tIns="0" rIns="0" bIns="0" rtlCol="0" anchor="b">
            <a:spAutoFit/>
          </a:bodyPr>
          <a:lstStyle/>
          <a:p>
            <a:pPr>
              <a:spcAft>
                <a:spcPts val="200"/>
              </a:spcAft>
              <a:buFont typeface="Arial" panose="020B0604020202020204" pitchFamily="34" charset="0"/>
              <a:buChar char="​"/>
            </a:pPr>
            <a:r>
              <a:rPr lang="en-US" sz="1600" b="1" kern="100" cap="all" spc="-20" dirty="0">
                <a:solidFill>
                  <a:schemeClr val="bg2">
                    <a:lumMod val="75000"/>
                  </a:schemeClr>
                </a:solidFill>
                <a:cs typeface="Arial" panose="020B0604020202020204" pitchFamily="34" charset="0"/>
              </a:rPr>
              <a:t>MONTH DATE, YEAR</a:t>
            </a:r>
          </a:p>
        </p:txBody>
      </p:sp>
      <p:sp>
        <p:nvSpPr>
          <p:cNvPr id="16" name="TextBox 15">
            <a:extLst>
              <a:ext uri="{FF2B5EF4-FFF2-40B4-BE49-F238E27FC236}">
                <a16:creationId xmlns:a16="http://schemas.microsoft.com/office/drawing/2014/main" id="{18C1AF98-E82C-4AB1-B03A-6CA1CCDC9069}"/>
              </a:ext>
            </a:extLst>
          </p:cNvPr>
          <p:cNvSpPr txBox="1"/>
          <p:nvPr/>
        </p:nvSpPr>
        <p:spPr bwMode="white">
          <a:xfrm>
            <a:off x="1033272" y="1514811"/>
            <a:ext cx="2680207" cy="249299"/>
          </a:xfrm>
          <a:prstGeom prst="rect">
            <a:avLst/>
          </a:prstGeom>
          <a:noFill/>
        </p:spPr>
        <p:txBody>
          <a:bodyPr wrap="square" lIns="0" tIns="0" rIns="0" bIns="0" rtlCol="0" anchor="t">
            <a:spAutoFit/>
          </a:bodyPr>
          <a:lstStyle/>
          <a:p>
            <a:pPr marL="0" lvl="1">
              <a:lnSpc>
                <a:spcPct val="90000"/>
              </a:lnSpc>
              <a:spcBef>
                <a:spcPts val="600"/>
              </a:spcBef>
              <a:spcAft>
                <a:spcPts val="600"/>
              </a:spcAft>
              <a:buFont typeface="Arial" panose="020B0604020202020204" pitchFamily="34" charset="0"/>
              <a:buChar char="​"/>
            </a:pPr>
            <a:r>
              <a:rPr lang="en-US" kern="100" dirty="0">
                <a:solidFill>
                  <a:srgbClr val="FEFEFE"/>
                </a:solidFill>
                <a:latin typeface="+mj-lt"/>
                <a:cs typeface="Arial" panose="020B0604020202020204" pitchFamily="34" charset="0"/>
              </a:rPr>
              <a:t>Date</a:t>
            </a:r>
          </a:p>
        </p:txBody>
      </p:sp>
      <p:sp>
        <p:nvSpPr>
          <p:cNvPr id="41" name="Rectangle 40">
            <a:extLst>
              <a:ext uri="{FF2B5EF4-FFF2-40B4-BE49-F238E27FC236}">
                <a16:creationId xmlns:a16="http://schemas.microsoft.com/office/drawing/2014/main" id="{39CA20CF-017A-4D6B-83EE-8EE9687361C0}"/>
              </a:ext>
            </a:extLst>
          </p:cNvPr>
          <p:cNvSpPr/>
          <p:nvPr/>
        </p:nvSpPr>
        <p:spPr bwMode="ltGray">
          <a:xfrm>
            <a:off x="4408424" y="685800"/>
            <a:ext cx="3375152"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42" name="TextBox 41">
            <a:extLst>
              <a:ext uri="{FF2B5EF4-FFF2-40B4-BE49-F238E27FC236}">
                <a16:creationId xmlns:a16="http://schemas.microsoft.com/office/drawing/2014/main" id="{4C4A71FB-C6E2-4647-AB40-2EC43FB59DCF}"/>
              </a:ext>
            </a:extLst>
          </p:cNvPr>
          <p:cNvSpPr txBox="1"/>
          <p:nvPr/>
        </p:nvSpPr>
        <p:spPr bwMode="ltGray">
          <a:xfrm>
            <a:off x="4755897" y="2852745"/>
            <a:ext cx="2680208" cy="837152"/>
          </a:xfrm>
          <a:prstGeom prst="rect">
            <a:avLst/>
          </a:prstGeom>
          <a:noFill/>
        </p:spPr>
        <p:txBody>
          <a:bodyPr wrap="square" lIns="0" tIns="0" rIns="0" bIns="0" rtlCol="0" anchor="b" anchorCtr="0">
            <a:spAutoFit/>
          </a:bodyPr>
          <a:lstStyle/>
          <a:p>
            <a:pPr>
              <a:lnSpc>
                <a:spcPct val="85000"/>
              </a:lnSpc>
              <a:spcBef>
                <a:spcPct val="0"/>
              </a:spcBef>
            </a:pPr>
            <a:r>
              <a:rPr lang="en-US" sz="3200" kern="100" spc="50" dirty="0">
                <a:latin typeface="+mj-lt"/>
                <a:ea typeface="+mj-ea"/>
                <a:cs typeface="+mj-cs"/>
              </a:rPr>
              <a:t>Title Example</a:t>
            </a:r>
            <a:br>
              <a:rPr lang="en-US" sz="3200" kern="100" spc="50" dirty="0">
                <a:latin typeface="+mj-lt"/>
                <a:ea typeface="+mj-ea"/>
                <a:cs typeface="+mj-cs"/>
              </a:rPr>
            </a:br>
            <a:r>
              <a:rPr lang="en-US" sz="3200" kern="100" spc="50" dirty="0">
                <a:latin typeface="+mj-lt"/>
                <a:ea typeface="+mj-ea"/>
                <a:cs typeface="+mj-cs"/>
              </a:rPr>
              <a:t>Placeholder</a:t>
            </a:r>
          </a:p>
        </p:txBody>
      </p:sp>
      <p:sp>
        <p:nvSpPr>
          <p:cNvPr id="43" name="TextBox 42">
            <a:extLst>
              <a:ext uri="{FF2B5EF4-FFF2-40B4-BE49-F238E27FC236}">
                <a16:creationId xmlns:a16="http://schemas.microsoft.com/office/drawing/2014/main" id="{928AFBCF-80E7-4423-BB57-52258A1E09D5}"/>
              </a:ext>
            </a:extLst>
          </p:cNvPr>
          <p:cNvSpPr txBox="1"/>
          <p:nvPr/>
        </p:nvSpPr>
        <p:spPr bwMode="ltGray">
          <a:xfrm>
            <a:off x="4755896" y="5010790"/>
            <a:ext cx="2680207" cy="443198"/>
          </a:xfrm>
          <a:prstGeom prst="rect">
            <a:avLst/>
          </a:prstGeom>
          <a:noFill/>
        </p:spPr>
        <p:txBody>
          <a:bodyPr wrap="square" lIns="0" tIns="0" rIns="0" bIns="0" rtlCol="0">
            <a:spAutoFit/>
          </a:bodyPr>
          <a:lstStyle/>
          <a:p>
            <a:pPr marL="0" lvl="1">
              <a:lnSpc>
                <a:spcPct val="90000"/>
              </a:lnSpc>
              <a:spcBef>
                <a:spcPts val="600"/>
              </a:spcBef>
              <a:spcAft>
                <a:spcPts val="600"/>
              </a:spcAft>
              <a:buFont typeface="Arial" panose="020B0604020202020204" pitchFamily="34" charset="0"/>
              <a:buChar char="​"/>
            </a:pPr>
            <a:r>
              <a:rPr lang="en-US" kern="100" dirty="0">
                <a:latin typeface="+mj-lt"/>
                <a:cs typeface="Arial" panose="020B0604020202020204" pitchFamily="34" charset="0"/>
              </a:rPr>
              <a:t>First/Last Name</a:t>
            </a:r>
            <a:br>
              <a:rPr lang="en-US" kern="100" dirty="0">
                <a:latin typeface="+mj-lt"/>
                <a:cs typeface="Arial" panose="020B0604020202020204" pitchFamily="34" charset="0"/>
              </a:rPr>
            </a:br>
            <a:r>
              <a:rPr lang="en-US" sz="1400" kern="100" dirty="0">
                <a:latin typeface="+mj-lt"/>
                <a:cs typeface="Arial" panose="020B0604020202020204" pitchFamily="34" charset="0"/>
              </a:rPr>
              <a:t>Position </a:t>
            </a:r>
            <a:endParaRPr lang="en-US" sz="1600" kern="100" dirty="0">
              <a:latin typeface="+mj-lt"/>
              <a:cs typeface="Arial" panose="020B0604020202020204" pitchFamily="34" charset="0"/>
            </a:endParaRPr>
          </a:p>
        </p:txBody>
      </p:sp>
      <p:sp>
        <p:nvSpPr>
          <p:cNvPr id="44" name="TextBox 43">
            <a:extLst>
              <a:ext uri="{FF2B5EF4-FFF2-40B4-BE49-F238E27FC236}">
                <a16:creationId xmlns:a16="http://schemas.microsoft.com/office/drawing/2014/main" id="{4AAD001E-E7EF-41F3-925E-39D2D5EE6F65}"/>
              </a:ext>
            </a:extLst>
          </p:cNvPr>
          <p:cNvSpPr txBox="1"/>
          <p:nvPr/>
        </p:nvSpPr>
        <p:spPr bwMode="ltGray">
          <a:xfrm>
            <a:off x="4755896" y="4702110"/>
            <a:ext cx="2643085" cy="215444"/>
          </a:xfrm>
          <a:prstGeom prst="rect">
            <a:avLst/>
          </a:prstGeom>
          <a:noFill/>
        </p:spPr>
        <p:txBody>
          <a:bodyPr wrap="square" lIns="0" tIns="0" rIns="0" bIns="0" rtlCol="0" anchor="b">
            <a:spAutoFit/>
          </a:bodyPr>
          <a:lstStyle>
            <a:defPPr>
              <a:defRPr lang="en-US"/>
            </a:defPPr>
            <a:lvl1pPr>
              <a:spcAft>
                <a:spcPts val="200"/>
              </a:spcAft>
              <a:buFont typeface="Arial" panose="020B0604020202020204" pitchFamily="34" charset="0"/>
              <a:buChar char="​"/>
              <a:defRPr sz="1600" b="1" kern="100" cap="all" spc="-20">
                <a:solidFill>
                  <a:srgbClr val="FEFEFE"/>
                </a:solidFill>
                <a:cs typeface="Arial" panose="020B0604020202020204" pitchFamily="34" charset="0"/>
              </a:defRPr>
            </a:lvl1pPr>
          </a:lstStyle>
          <a:p>
            <a:r>
              <a:rPr lang="en-US" sz="1400" dirty="0">
                <a:solidFill>
                  <a:schemeClr val="tx2">
                    <a:lumMod val="75000"/>
                  </a:schemeClr>
                </a:solidFill>
              </a:rPr>
              <a:t>PRESENTED BY:</a:t>
            </a:r>
          </a:p>
        </p:txBody>
      </p:sp>
      <p:sp>
        <p:nvSpPr>
          <p:cNvPr id="45" name="TextBox 44">
            <a:extLst>
              <a:ext uri="{FF2B5EF4-FFF2-40B4-BE49-F238E27FC236}">
                <a16:creationId xmlns:a16="http://schemas.microsoft.com/office/drawing/2014/main" id="{97EFA230-ACD9-46CC-959D-5133553C346B}"/>
              </a:ext>
            </a:extLst>
          </p:cNvPr>
          <p:cNvSpPr txBox="1"/>
          <p:nvPr/>
        </p:nvSpPr>
        <p:spPr bwMode="ltGray">
          <a:xfrm>
            <a:off x="4755896" y="1167766"/>
            <a:ext cx="2680207" cy="246221"/>
          </a:xfrm>
          <a:prstGeom prst="rect">
            <a:avLst/>
          </a:prstGeom>
          <a:noFill/>
        </p:spPr>
        <p:txBody>
          <a:bodyPr wrap="square" lIns="0" tIns="0" rIns="0" bIns="0" rtlCol="0" anchor="b">
            <a:spAutoFit/>
          </a:bodyPr>
          <a:lstStyle/>
          <a:p>
            <a:pPr>
              <a:spcAft>
                <a:spcPts val="200"/>
              </a:spcAft>
              <a:buFont typeface="Arial" panose="020B0604020202020204" pitchFamily="34" charset="0"/>
              <a:buChar char="​"/>
            </a:pPr>
            <a:r>
              <a:rPr lang="en-US" sz="1600" b="1" kern="100" cap="all" spc="-20" dirty="0">
                <a:solidFill>
                  <a:schemeClr val="tx2">
                    <a:lumMod val="75000"/>
                  </a:schemeClr>
                </a:solidFill>
                <a:cs typeface="Arial" panose="020B0604020202020204" pitchFamily="34" charset="0"/>
              </a:rPr>
              <a:t>MONTH DATE, YEAR</a:t>
            </a:r>
          </a:p>
        </p:txBody>
      </p:sp>
      <p:sp>
        <p:nvSpPr>
          <p:cNvPr id="46" name="TextBox 45">
            <a:extLst>
              <a:ext uri="{FF2B5EF4-FFF2-40B4-BE49-F238E27FC236}">
                <a16:creationId xmlns:a16="http://schemas.microsoft.com/office/drawing/2014/main" id="{09BE52C9-B9F5-4FE7-BCE1-9E225B2DE239}"/>
              </a:ext>
            </a:extLst>
          </p:cNvPr>
          <p:cNvSpPr txBox="1"/>
          <p:nvPr/>
        </p:nvSpPr>
        <p:spPr bwMode="ltGray">
          <a:xfrm>
            <a:off x="4755896" y="1514811"/>
            <a:ext cx="2680207" cy="249299"/>
          </a:xfrm>
          <a:prstGeom prst="rect">
            <a:avLst/>
          </a:prstGeom>
          <a:noFill/>
        </p:spPr>
        <p:txBody>
          <a:bodyPr wrap="square" lIns="0" tIns="0" rIns="0" bIns="0" rtlCol="0" anchor="t">
            <a:spAutoFit/>
          </a:bodyPr>
          <a:lstStyle/>
          <a:p>
            <a:pPr marL="0" lvl="1">
              <a:lnSpc>
                <a:spcPct val="90000"/>
              </a:lnSpc>
              <a:spcBef>
                <a:spcPts val="600"/>
              </a:spcBef>
              <a:spcAft>
                <a:spcPts val="600"/>
              </a:spcAft>
              <a:buFont typeface="Arial" panose="020B0604020202020204" pitchFamily="34" charset="0"/>
              <a:buChar char="​"/>
            </a:pPr>
            <a:r>
              <a:rPr lang="en-US" kern="100" dirty="0">
                <a:latin typeface="+mj-lt"/>
                <a:cs typeface="Arial" panose="020B0604020202020204" pitchFamily="34" charset="0"/>
              </a:rPr>
              <a:t>Date</a:t>
            </a:r>
          </a:p>
        </p:txBody>
      </p:sp>
      <p:sp>
        <p:nvSpPr>
          <p:cNvPr id="48" name="Rectangle 47">
            <a:extLst>
              <a:ext uri="{FF2B5EF4-FFF2-40B4-BE49-F238E27FC236}">
                <a16:creationId xmlns:a16="http://schemas.microsoft.com/office/drawing/2014/main" id="{BF6A1E15-B980-4562-A43C-D435392F77E5}"/>
              </a:ext>
            </a:extLst>
          </p:cNvPr>
          <p:cNvSpPr/>
          <p:nvPr/>
        </p:nvSpPr>
        <p:spPr bwMode="ltGray">
          <a:xfrm>
            <a:off x="8131048" y="685800"/>
            <a:ext cx="3375152"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49" name="TextBox 48">
            <a:extLst>
              <a:ext uri="{FF2B5EF4-FFF2-40B4-BE49-F238E27FC236}">
                <a16:creationId xmlns:a16="http://schemas.microsoft.com/office/drawing/2014/main" id="{E2B2E4B8-FF53-4E96-AFE4-9C7141073BA9}"/>
              </a:ext>
            </a:extLst>
          </p:cNvPr>
          <p:cNvSpPr txBox="1"/>
          <p:nvPr/>
        </p:nvSpPr>
        <p:spPr bwMode="ltGray">
          <a:xfrm>
            <a:off x="8478521" y="2852745"/>
            <a:ext cx="2680208" cy="837152"/>
          </a:xfrm>
          <a:prstGeom prst="rect">
            <a:avLst/>
          </a:prstGeom>
          <a:noFill/>
        </p:spPr>
        <p:txBody>
          <a:bodyPr wrap="square" lIns="0" tIns="0" rIns="0" bIns="0" rtlCol="0" anchor="b" anchorCtr="0">
            <a:spAutoFit/>
          </a:bodyPr>
          <a:lstStyle/>
          <a:p>
            <a:pPr>
              <a:lnSpc>
                <a:spcPct val="85000"/>
              </a:lnSpc>
              <a:spcBef>
                <a:spcPct val="0"/>
              </a:spcBef>
            </a:pPr>
            <a:r>
              <a:rPr lang="en-US" sz="3200" kern="100" spc="50" dirty="0">
                <a:latin typeface="+mj-lt"/>
                <a:ea typeface="+mj-ea"/>
                <a:cs typeface="+mj-cs"/>
              </a:rPr>
              <a:t>Title Example</a:t>
            </a:r>
            <a:br>
              <a:rPr lang="en-US" sz="3200" kern="100" spc="50" dirty="0">
                <a:latin typeface="+mj-lt"/>
                <a:ea typeface="+mj-ea"/>
                <a:cs typeface="+mj-cs"/>
              </a:rPr>
            </a:br>
            <a:r>
              <a:rPr lang="en-US" sz="3200" kern="100" spc="50" dirty="0">
                <a:latin typeface="+mj-lt"/>
                <a:ea typeface="+mj-ea"/>
                <a:cs typeface="+mj-cs"/>
              </a:rPr>
              <a:t>Placeholder</a:t>
            </a:r>
          </a:p>
        </p:txBody>
      </p:sp>
      <p:sp>
        <p:nvSpPr>
          <p:cNvPr id="50" name="TextBox 49">
            <a:extLst>
              <a:ext uri="{FF2B5EF4-FFF2-40B4-BE49-F238E27FC236}">
                <a16:creationId xmlns:a16="http://schemas.microsoft.com/office/drawing/2014/main" id="{B326BE5E-F5CC-4C86-9A3A-76B4028282D1}"/>
              </a:ext>
            </a:extLst>
          </p:cNvPr>
          <p:cNvSpPr txBox="1"/>
          <p:nvPr/>
        </p:nvSpPr>
        <p:spPr bwMode="ltGray">
          <a:xfrm>
            <a:off x="8478520" y="5010790"/>
            <a:ext cx="2680207" cy="443198"/>
          </a:xfrm>
          <a:prstGeom prst="rect">
            <a:avLst/>
          </a:prstGeom>
          <a:noFill/>
        </p:spPr>
        <p:txBody>
          <a:bodyPr wrap="square" lIns="0" tIns="0" rIns="0" bIns="0" rtlCol="0">
            <a:spAutoFit/>
          </a:bodyPr>
          <a:lstStyle/>
          <a:p>
            <a:pPr marL="0" lvl="1">
              <a:lnSpc>
                <a:spcPct val="90000"/>
              </a:lnSpc>
              <a:spcBef>
                <a:spcPts val="600"/>
              </a:spcBef>
              <a:spcAft>
                <a:spcPts val="600"/>
              </a:spcAft>
              <a:buFont typeface="Arial" panose="020B0604020202020204" pitchFamily="34" charset="0"/>
              <a:buChar char="​"/>
            </a:pPr>
            <a:r>
              <a:rPr lang="en-US" kern="100" dirty="0">
                <a:latin typeface="+mj-lt"/>
                <a:cs typeface="Arial" panose="020B0604020202020204" pitchFamily="34" charset="0"/>
              </a:rPr>
              <a:t>First/Last Name</a:t>
            </a:r>
            <a:br>
              <a:rPr lang="en-US" kern="100" dirty="0">
                <a:latin typeface="+mj-lt"/>
                <a:cs typeface="Arial" panose="020B0604020202020204" pitchFamily="34" charset="0"/>
              </a:rPr>
            </a:br>
            <a:r>
              <a:rPr lang="en-US" sz="1400" kern="100" dirty="0">
                <a:latin typeface="+mj-lt"/>
                <a:cs typeface="Arial" panose="020B0604020202020204" pitchFamily="34" charset="0"/>
              </a:rPr>
              <a:t>Position </a:t>
            </a:r>
            <a:endParaRPr lang="en-US" sz="1600" kern="100" dirty="0">
              <a:latin typeface="+mj-lt"/>
              <a:cs typeface="Arial" panose="020B0604020202020204" pitchFamily="34" charset="0"/>
            </a:endParaRPr>
          </a:p>
        </p:txBody>
      </p:sp>
      <p:sp>
        <p:nvSpPr>
          <p:cNvPr id="51" name="TextBox 50">
            <a:extLst>
              <a:ext uri="{FF2B5EF4-FFF2-40B4-BE49-F238E27FC236}">
                <a16:creationId xmlns:a16="http://schemas.microsoft.com/office/drawing/2014/main" id="{1C61A00C-EFA1-4B41-87AA-238C5374AB01}"/>
              </a:ext>
            </a:extLst>
          </p:cNvPr>
          <p:cNvSpPr txBox="1"/>
          <p:nvPr/>
        </p:nvSpPr>
        <p:spPr bwMode="ltGray">
          <a:xfrm>
            <a:off x="8478520" y="4702110"/>
            <a:ext cx="2643085" cy="215444"/>
          </a:xfrm>
          <a:prstGeom prst="rect">
            <a:avLst/>
          </a:prstGeom>
          <a:noFill/>
        </p:spPr>
        <p:txBody>
          <a:bodyPr wrap="square" lIns="0" tIns="0" rIns="0" bIns="0" rtlCol="0" anchor="b">
            <a:spAutoFit/>
          </a:bodyPr>
          <a:lstStyle>
            <a:defPPr>
              <a:defRPr lang="en-US"/>
            </a:defPPr>
            <a:lvl1pPr>
              <a:spcAft>
                <a:spcPts val="200"/>
              </a:spcAft>
              <a:buFont typeface="Arial" panose="020B0604020202020204" pitchFamily="34" charset="0"/>
              <a:buChar char="​"/>
              <a:defRPr sz="1600" b="1" kern="100" cap="all" spc="-20">
                <a:solidFill>
                  <a:srgbClr val="FEFEFE"/>
                </a:solidFill>
                <a:cs typeface="Arial" panose="020B0604020202020204" pitchFamily="34" charset="0"/>
              </a:defRPr>
            </a:lvl1pPr>
          </a:lstStyle>
          <a:p>
            <a:r>
              <a:rPr lang="en-US" sz="1400" dirty="0">
                <a:solidFill>
                  <a:schemeClr val="tx2">
                    <a:lumMod val="75000"/>
                  </a:schemeClr>
                </a:solidFill>
              </a:rPr>
              <a:t>PRESENTED BY:</a:t>
            </a:r>
          </a:p>
        </p:txBody>
      </p:sp>
      <p:sp>
        <p:nvSpPr>
          <p:cNvPr id="52" name="TextBox 51">
            <a:extLst>
              <a:ext uri="{FF2B5EF4-FFF2-40B4-BE49-F238E27FC236}">
                <a16:creationId xmlns:a16="http://schemas.microsoft.com/office/drawing/2014/main" id="{79C7C421-93B7-4592-AB3A-85A3F3B0918D}"/>
              </a:ext>
            </a:extLst>
          </p:cNvPr>
          <p:cNvSpPr txBox="1"/>
          <p:nvPr/>
        </p:nvSpPr>
        <p:spPr bwMode="ltGray">
          <a:xfrm>
            <a:off x="8478520" y="1167766"/>
            <a:ext cx="2680207" cy="246221"/>
          </a:xfrm>
          <a:prstGeom prst="rect">
            <a:avLst/>
          </a:prstGeom>
          <a:noFill/>
        </p:spPr>
        <p:txBody>
          <a:bodyPr wrap="square" lIns="0" tIns="0" rIns="0" bIns="0" rtlCol="0" anchor="b">
            <a:spAutoFit/>
          </a:bodyPr>
          <a:lstStyle/>
          <a:p>
            <a:pPr>
              <a:spcAft>
                <a:spcPts val="200"/>
              </a:spcAft>
              <a:buFont typeface="Arial" panose="020B0604020202020204" pitchFamily="34" charset="0"/>
              <a:buChar char="​"/>
            </a:pPr>
            <a:r>
              <a:rPr lang="en-US" sz="1600" b="1" kern="100" cap="all" spc="-20" dirty="0">
                <a:solidFill>
                  <a:schemeClr val="tx2">
                    <a:lumMod val="75000"/>
                  </a:schemeClr>
                </a:solidFill>
                <a:cs typeface="Arial" panose="020B0604020202020204" pitchFamily="34" charset="0"/>
              </a:rPr>
              <a:t>MONTH DATE, YEAR</a:t>
            </a:r>
          </a:p>
        </p:txBody>
      </p:sp>
      <p:sp>
        <p:nvSpPr>
          <p:cNvPr id="53" name="TextBox 52">
            <a:extLst>
              <a:ext uri="{FF2B5EF4-FFF2-40B4-BE49-F238E27FC236}">
                <a16:creationId xmlns:a16="http://schemas.microsoft.com/office/drawing/2014/main" id="{64A6227B-0AC9-4D4F-BF10-1151170F4866}"/>
              </a:ext>
            </a:extLst>
          </p:cNvPr>
          <p:cNvSpPr txBox="1"/>
          <p:nvPr/>
        </p:nvSpPr>
        <p:spPr bwMode="ltGray">
          <a:xfrm>
            <a:off x="8478520" y="1514811"/>
            <a:ext cx="2680207" cy="249299"/>
          </a:xfrm>
          <a:prstGeom prst="rect">
            <a:avLst/>
          </a:prstGeom>
          <a:noFill/>
        </p:spPr>
        <p:txBody>
          <a:bodyPr wrap="square" lIns="0" tIns="0" rIns="0" bIns="0" rtlCol="0" anchor="t">
            <a:spAutoFit/>
          </a:bodyPr>
          <a:lstStyle/>
          <a:p>
            <a:pPr marL="0" lvl="1">
              <a:lnSpc>
                <a:spcPct val="90000"/>
              </a:lnSpc>
              <a:spcBef>
                <a:spcPts val="600"/>
              </a:spcBef>
              <a:spcAft>
                <a:spcPts val="600"/>
              </a:spcAft>
              <a:buFont typeface="Arial" panose="020B0604020202020204" pitchFamily="34" charset="0"/>
              <a:buChar char="​"/>
            </a:pPr>
            <a:r>
              <a:rPr lang="en-US" kern="100" dirty="0">
                <a:latin typeface="+mj-lt"/>
                <a:cs typeface="Arial" panose="020B0604020202020204" pitchFamily="34" charset="0"/>
              </a:rPr>
              <a:t>Date</a:t>
            </a:r>
          </a:p>
        </p:txBody>
      </p:sp>
    </p:spTree>
    <p:extLst>
      <p:ext uri="{BB962C8B-B14F-4D97-AF65-F5344CB8AC3E}">
        <p14:creationId xmlns:p14="http://schemas.microsoft.com/office/powerpoint/2010/main" val="1441257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1468F-C9EC-254D-B343-B0920B2377BB}"/>
              </a:ext>
            </a:extLst>
          </p:cNvPr>
          <p:cNvSpPr>
            <a:spLocks noGrp="1"/>
          </p:cNvSpPr>
          <p:nvPr>
            <p:ph type="title"/>
          </p:nvPr>
        </p:nvSpPr>
        <p:spPr>
          <a:xfrm>
            <a:off x="670560" y="112433"/>
            <a:ext cx="10820400" cy="1098762"/>
          </a:xfrm>
        </p:spPr>
        <p:txBody>
          <a:bodyPr anchor="b">
            <a:normAutofit/>
          </a:bodyPr>
          <a:lstStyle/>
          <a:p>
            <a:r>
              <a:rPr lang="en-US" dirty="0"/>
              <a:t>Exploratory Analysis</a:t>
            </a:r>
          </a:p>
        </p:txBody>
      </p:sp>
      <p:pic>
        <p:nvPicPr>
          <p:cNvPr id="7" name="Content Placeholder 6" descr="A screenshot of a cell phone&#10;&#10;Description automatically generated">
            <a:extLst>
              <a:ext uri="{FF2B5EF4-FFF2-40B4-BE49-F238E27FC236}">
                <a16:creationId xmlns:a16="http://schemas.microsoft.com/office/drawing/2014/main" id="{916D007F-D72A-154E-A4A4-173E2A06D593}"/>
              </a:ext>
            </a:extLst>
          </p:cNvPr>
          <p:cNvPicPr>
            <a:picLocks noGrp="1" noChangeAspect="1"/>
          </p:cNvPicPr>
          <p:nvPr>
            <p:ph idx="14"/>
          </p:nvPr>
        </p:nvPicPr>
        <p:blipFill>
          <a:blip r:embed="rId3"/>
          <a:stretch>
            <a:fillRect/>
          </a:stretch>
        </p:blipFill>
        <p:spPr>
          <a:xfrm>
            <a:off x="6477622" y="2128838"/>
            <a:ext cx="4827932" cy="4041775"/>
          </a:xfrm>
        </p:spPr>
      </p:pic>
      <p:sp>
        <p:nvSpPr>
          <p:cNvPr id="2" name="Text Placeholder 1">
            <a:extLst>
              <a:ext uri="{FF2B5EF4-FFF2-40B4-BE49-F238E27FC236}">
                <a16:creationId xmlns:a16="http://schemas.microsoft.com/office/drawing/2014/main" id="{92084323-F462-2E4A-A9DC-8DFA5EB08EFC}"/>
              </a:ext>
            </a:extLst>
          </p:cNvPr>
          <p:cNvSpPr>
            <a:spLocks noGrp="1"/>
          </p:cNvSpPr>
          <p:nvPr>
            <p:ph type="body" idx="13"/>
          </p:nvPr>
        </p:nvSpPr>
        <p:spPr>
          <a:xfrm>
            <a:off x="696385" y="1237903"/>
            <a:ext cx="10809815" cy="307777"/>
          </a:xfrm>
        </p:spPr>
        <p:txBody>
          <a:bodyPr wrap="square" anchor="t">
            <a:normAutofit/>
          </a:bodyPr>
          <a:lstStyle/>
          <a:p>
            <a:pPr>
              <a:spcAft>
                <a:spcPts val="600"/>
              </a:spcAft>
            </a:pPr>
            <a:r>
              <a:rPr lang="en-US" dirty="0"/>
              <a:t>T-test Attributes  and F-test</a:t>
            </a:r>
          </a:p>
        </p:txBody>
      </p:sp>
      <p:sp>
        <p:nvSpPr>
          <p:cNvPr id="5" name="Content Placeholder 4">
            <a:extLst>
              <a:ext uri="{FF2B5EF4-FFF2-40B4-BE49-F238E27FC236}">
                <a16:creationId xmlns:a16="http://schemas.microsoft.com/office/drawing/2014/main" id="{BFFCAC2F-4EC3-EC4A-BF1C-5B100759B3BD}"/>
              </a:ext>
            </a:extLst>
          </p:cNvPr>
          <p:cNvSpPr>
            <a:spLocks noGrp="1"/>
          </p:cNvSpPr>
          <p:nvPr>
            <p:ph idx="1"/>
          </p:nvPr>
        </p:nvSpPr>
        <p:spPr/>
        <p:txBody>
          <a:bodyPr/>
          <a:lstStyle/>
          <a:p>
            <a:r>
              <a:rPr lang="en-US" dirty="0"/>
              <a:t>“High &gt; low ” one tailed T-test</a:t>
            </a:r>
          </a:p>
          <a:p>
            <a:pPr lvl="1"/>
            <a:r>
              <a:rPr lang="en-US" sz="2000" dirty="0"/>
              <a:t>High quality had greater average alcohol content</a:t>
            </a:r>
          </a:p>
          <a:p>
            <a:r>
              <a:rPr lang="en-US" dirty="0"/>
              <a:t>”Two tailed” T-test  for density</a:t>
            </a:r>
          </a:p>
          <a:p>
            <a:pPr lvl="1"/>
            <a:r>
              <a:rPr lang="en-US" sz="2000" dirty="0"/>
              <a:t>different mean density between high and low quality alcohol</a:t>
            </a:r>
          </a:p>
          <a:p>
            <a:r>
              <a:rPr lang="en-US" dirty="0"/>
              <a:t>F-Test - testing two variances</a:t>
            </a:r>
          </a:p>
          <a:p>
            <a:pPr lvl="1"/>
            <a:r>
              <a:rPr lang="en-US" sz="2000" dirty="0"/>
              <a:t>couldn’t confirm variance in density to be different</a:t>
            </a:r>
          </a:p>
        </p:txBody>
      </p:sp>
    </p:spTree>
    <p:extLst>
      <p:ext uri="{BB962C8B-B14F-4D97-AF65-F5344CB8AC3E}">
        <p14:creationId xmlns:p14="http://schemas.microsoft.com/office/powerpoint/2010/main" val="3525243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356DE9-A917-5D4C-B4C8-D37066916B6A}"/>
              </a:ext>
            </a:extLst>
          </p:cNvPr>
          <p:cNvSpPr>
            <a:spLocks noGrp="1"/>
          </p:cNvSpPr>
          <p:nvPr>
            <p:ph type="body" idx="13"/>
          </p:nvPr>
        </p:nvSpPr>
        <p:spPr/>
        <p:txBody>
          <a:bodyPr/>
          <a:lstStyle/>
          <a:p>
            <a:r>
              <a:rPr lang="en-US" dirty="0"/>
              <a:t>SPLITING INTO TRAINING AND TESTING</a:t>
            </a:r>
          </a:p>
        </p:txBody>
      </p:sp>
      <p:sp>
        <p:nvSpPr>
          <p:cNvPr id="3" name="Content Placeholder 2">
            <a:extLst>
              <a:ext uri="{FF2B5EF4-FFF2-40B4-BE49-F238E27FC236}">
                <a16:creationId xmlns:a16="http://schemas.microsoft.com/office/drawing/2014/main" id="{DDEA1391-149A-5147-A46E-3D62F1FB6730}"/>
              </a:ext>
            </a:extLst>
          </p:cNvPr>
          <p:cNvSpPr>
            <a:spLocks noGrp="1"/>
          </p:cNvSpPr>
          <p:nvPr>
            <p:ph idx="1"/>
          </p:nvPr>
        </p:nvSpPr>
        <p:spPr/>
        <p:txBody>
          <a:bodyPr/>
          <a:lstStyle/>
          <a:p>
            <a:r>
              <a:rPr lang="en-US" dirty="0"/>
              <a:t>Z-normalization</a:t>
            </a:r>
          </a:p>
          <a:p>
            <a:pPr lvl="1"/>
            <a:r>
              <a:rPr lang="en-US" sz="2000" dirty="0"/>
              <a:t>Help compare variable importance when variables have diff units of measure. </a:t>
            </a:r>
          </a:p>
          <a:p>
            <a:pPr marL="0" lvl="1" indent="0">
              <a:buNone/>
            </a:pPr>
            <a:r>
              <a:rPr lang="en-US" dirty="0"/>
              <a:t>Remove ‘quality’ because of model over-fit</a:t>
            </a:r>
          </a:p>
          <a:p>
            <a:pPr marL="0" lvl="1" indent="0">
              <a:buNone/>
            </a:pPr>
            <a:r>
              <a:rPr lang="en-US" dirty="0"/>
              <a:t>Split into train and test sets for model validation</a:t>
            </a:r>
          </a:p>
          <a:p>
            <a:endParaRPr lang="en-US" dirty="0"/>
          </a:p>
        </p:txBody>
      </p:sp>
      <p:sp>
        <p:nvSpPr>
          <p:cNvPr id="2" name="Title 1">
            <a:extLst>
              <a:ext uri="{FF2B5EF4-FFF2-40B4-BE49-F238E27FC236}">
                <a16:creationId xmlns:a16="http://schemas.microsoft.com/office/drawing/2014/main" id="{62DD8CE1-D3D3-E343-9DE8-AA38A121A8F8}"/>
              </a:ext>
            </a:extLst>
          </p:cNvPr>
          <p:cNvSpPr>
            <a:spLocks noGrp="1"/>
          </p:cNvSpPr>
          <p:nvPr>
            <p:ph type="title"/>
          </p:nvPr>
        </p:nvSpPr>
        <p:spPr/>
        <p:txBody>
          <a:bodyPr/>
          <a:lstStyle/>
          <a:p>
            <a:r>
              <a:rPr lang="en-US" dirty="0"/>
              <a:t>Model Training</a:t>
            </a:r>
          </a:p>
        </p:txBody>
      </p:sp>
    </p:spTree>
    <p:extLst>
      <p:ext uri="{BB962C8B-B14F-4D97-AF65-F5344CB8AC3E}">
        <p14:creationId xmlns:p14="http://schemas.microsoft.com/office/powerpoint/2010/main" val="1735065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9E4F42-B094-FF4D-8562-3DCEFB95BAB3}"/>
              </a:ext>
            </a:extLst>
          </p:cNvPr>
          <p:cNvSpPr>
            <a:spLocks noGrp="1"/>
          </p:cNvSpPr>
          <p:nvPr>
            <p:ph type="title"/>
          </p:nvPr>
        </p:nvSpPr>
        <p:spPr>
          <a:xfrm>
            <a:off x="670560" y="112433"/>
            <a:ext cx="10820400" cy="1098762"/>
          </a:xfrm>
        </p:spPr>
        <p:txBody>
          <a:bodyPr anchor="b">
            <a:normAutofit/>
          </a:bodyPr>
          <a:lstStyle/>
          <a:p>
            <a:r>
              <a:rPr lang="en-US" dirty="0"/>
              <a:t>Modeling</a:t>
            </a:r>
          </a:p>
        </p:txBody>
      </p:sp>
      <p:sp>
        <p:nvSpPr>
          <p:cNvPr id="3" name="Content Placeholder 2">
            <a:extLst>
              <a:ext uri="{FF2B5EF4-FFF2-40B4-BE49-F238E27FC236}">
                <a16:creationId xmlns:a16="http://schemas.microsoft.com/office/drawing/2014/main" id="{1FBD3227-9A19-5147-B91F-046A43161AB8}"/>
              </a:ext>
            </a:extLst>
          </p:cNvPr>
          <p:cNvSpPr>
            <a:spLocks noGrp="1"/>
          </p:cNvSpPr>
          <p:nvPr>
            <p:ph idx="1"/>
          </p:nvPr>
        </p:nvSpPr>
        <p:spPr>
          <a:xfrm>
            <a:off x="685801" y="2129341"/>
            <a:ext cx="3373992" cy="4040682"/>
          </a:xfrm>
        </p:spPr>
        <p:txBody>
          <a:bodyPr>
            <a:normAutofit/>
          </a:bodyPr>
          <a:lstStyle/>
          <a:p>
            <a:r>
              <a:rPr lang="en-US" u="sng" dirty="0"/>
              <a:t>4 Models </a:t>
            </a:r>
          </a:p>
          <a:p>
            <a:pPr lvl="1"/>
            <a:r>
              <a:rPr lang="en-US" dirty="0"/>
              <a:t>Univariate : alcohol</a:t>
            </a:r>
          </a:p>
          <a:p>
            <a:pPr lvl="1"/>
            <a:r>
              <a:rPr lang="en-US" dirty="0"/>
              <a:t>Bivariate : alcohol and density</a:t>
            </a:r>
          </a:p>
          <a:p>
            <a:pPr lvl="1"/>
            <a:r>
              <a:rPr lang="en-US" dirty="0"/>
              <a:t>2 x Multivariate </a:t>
            </a:r>
          </a:p>
        </p:txBody>
      </p:sp>
      <p:sp>
        <p:nvSpPr>
          <p:cNvPr id="2" name="Text Placeholder 1">
            <a:extLst>
              <a:ext uri="{FF2B5EF4-FFF2-40B4-BE49-F238E27FC236}">
                <a16:creationId xmlns:a16="http://schemas.microsoft.com/office/drawing/2014/main" id="{ECF4D31D-B6BC-1A44-BB15-4600B80BE4F4}"/>
              </a:ext>
            </a:extLst>
          </p:cNvPr>
          <p:cNvSpPr>
            <a:spLocks noGrp="1"/>
          </p:cNvSpPr>
          <p:nvPr>
            <p:ph type="body" idx="13"/>
          </p:nvPr>
        </p:nvSpPr>
        <p:spPr>
          <a:xfrm>
            <a:off x="696385" y="1237903"/>
            <a:ext cx="10809815" cy="307777"/>
          </a:xfrm>
        </p:spPr>
        <p:txBody>
          <a:bodyPr wrap="square" anchor="t">
            <a:normAutofit/>
          </a:bodyPr>
          <a:lstStyle/>
          <a:p>
            <a:pPr>
              <a:spcAft>
                <a:spcPts val="600"/>
              </a:spcAft>
            </a:pPr>
            <a:r>
              <a:rPr lang="en-US" dirty="0"/>
              <a:t>Train and test models</a:t>
            </a:r>
            <a:endParaRPr lang="en-US"/>
          </a:p>
        </p:txBody>
      </p:sp>
      <p:graphicFrame>
        <p:nvGraphicFramePr>
          <p:cNvPr id="7" name="Content Placeholder 4">
            <a:extLst>
              <a:ext uri="{FF2B5EF4-FFF2-40B4-BE49-F238E27FC236}">
                <a16:creationId xmlns:a16="http://schemas.microsoft.com/office/drawing/2014/main" id="{D69D07E2-D263-4408-B32F-520007813F75}"/>
              </a:ext>
            </a:extLst>
          </p:cNvPr>
          <p:cNvGraphicFramePr>
            <a:graphicFrameLocks noGrp="1"/>
          </p:cNvGraphicFramePr>
          <p:nvPr>
            <p:ph idx="14"/>
            <p:extLst>
              <p:ext uri="{D42A27DB-BD31-4B8C-83A1-F6EECF244321}">
                <p14:modId xmlns:p14="http://schemas.microsoft.com/office/powerpoint/2010/main" val="3907699825"/>
              </p:ext>
            </p:extLst>
          </p:nvPr>
        </p:nvGraphicFramePr>
        <p:xfrm>
          <a:off x="4408425" y="2129341"/>
          <a:ext cx="7097774" cy="404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837167"/>
      </p:ext>
    </p:extLst>
  </p:cSld>
  <p:clrMapOvr>
    <a:masterClrMapping/>
  </p:clrMapOvr>
</p:sld>
</file>

<file path=ppt/theme/theme1.xml><?xml version="1.0" encoding="utf-8"?>
<a:theme xmlns:a="http://schemas.openxmlformats.org/drawingml/2006/main" name="Office Theme">
  <a:themeElements>
    <a:clrScheme name="F5">
      <a:dk1>
        <a:srgbClr val="373737"/>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200"/>
          </a:spcBef>
          <a:spcAft>
            <a:spcPts val="200"/>
          </a:spcAft>
          <a:defRPr kern="100" dirty="0" smtClean="0">
            <a:latin typeface="+mj-lt"/>
          </a:defRPr>
        </a:defPPr>
      </a:lstStyle>
    </a:txDef>
  </a:objectDefaults>
  <a:extraClrSchemeLst/>
  <a:extLst>
    <a:ext uri="{05A4C25C-085E-4340-85A3-A5531E510DB2}">
      <thm15:themeFamily xmlns:thm15="http://schemas.microsoft.com/office/thememl/2012/main" name="F5_template_02_D  -  Read-Only" id="{670EBC2B-EF7F-EC45-AF48-7543A561CE39}" vid="{4A49CCC8-E2F0-1447-96E3-B1D708809E58}"/>
    </a:ext>
  </a:extLst>
</a:theme>
</file>

<file path=ppt/theme/theme2.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3770</Words>
  <Application>Microsoft Macintosh PowerPoint</Application>
  <PresentationFormat>Widescreen</PresentationFormat>
  <Paragraphs>561</Paragraphs>
  <Slides>61</Slides>
  <Notes>11</Notes>
  <HiddenSlides>50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Arial Narrow</vt:lpstr>
      <vt:lpstr>Wingdings</vt:lpstr>
      <vt:lpstr>Office Theme</vt:lpstr>
      <vt:lpstr>Wine Quality Classification</vt:lpstr>
      <vt:lpstr>Determining Wine Quality</vt:lpstr>
      <vt:lpstr>Data Sources</vt:lpstr>
      <vt:lpstr>Data Wrangling</vt:lpstr>
      <vt:lpstr>Exploratory Analysis</vt:lpstr>
      <vt:lpstr>Exploratory Analysis</vt:lpstr>
      <vt:lpstr>Exploratory Analysis</vt:lpstr>
      <vt:lpstr>Model Training</vt:lpstr>
      <vt:lpstr>Modeling</vt:lpstr>
      <vt:lpstr>Model Performance</vt:lpstr>
      <vt:lpstr>Final Thoughts</vt:lpstr>
      <vt:lpstr>Template introduction</vt:lpstr>
      <vt:lpstr>Slide layout anatomy</vt:lpstr>
      <vt:lpstr>Placeholder text</vt:lpstr>
      <vt:lpstr>The design grid</vt:lpstr>
      <vt:lpstr>Changing background color</vt:lpstr>
      <vt:lpstr>Changing background photo</vt:lpstr>
      <vt:lpstr>Master layouts</vt:lpstr>
      <vt:lpstr>Title layout</vt:lpstr>
      <vt:lpstr>PowerPoint Presentation</vt:lpstr>
      <vt:lpstr>Title layout</vt:lpstr>
      <vt:lpstr>Title and content layout</vt:lpstr>
      <vt:lpstr>Two content layout</vt:lpstr>
      <vt:lpstr>Two content weighted right </vt:lpstr>
      <vt:lpstr>Two content weighted left</vt:lpstr>
      <vt:lpstr>Three content</vt:lpstr>
      <vt:lpstr>Four content</vt:lpstr>
      <vt:lpstr>Title only</vt:lpstr>
      <vt:lpstr>PowerPoint Presentation</vt:lpstr>
      <vt:lpstr>PowerPoint Presentation</vt:lpstr>
      <vt:lpstr>Section header layout</vt:lpstr>
      <vt:lpstr>PowerPoint Presentation</vt:lpstr>
      <vt:lpstr>PowerPoint Presentation</vt:lpstr>
      <vt:lpstr>Content w/  photo right layout </vt:lpstr>
      <vt:lpstr>Content w/ photo  left layout</vt:lpstr>
      <vt:lpstr>Sidebar w/  content layout</vt:lpstr>
      <vt:lpstr>Sidebar w/ two content layout</vt:lpstr>
      <vt:lpstr>PowerPoint Presentation</vt:lpstr>
      <vt:lpstr>PowerPoint Presentation</vt:lpstr>
      <vt:lpstr>Graphic elements</vt:lpstr>
      <vt:lpstr>Color palette</vt:lpstr>
      <vt:lpstr>Color usage and pairings</vt:lpstr>
      <vt:lpstr>Icon and usage examples</vt:lpstr>
      <vt:lpstr>Charts and tables</vt:lpstr>
      <vt:lpstr>Chart templates</vt:lpstr>
      <vt:lpstr>Column chart example</vt:lpstr>
      <vt:lpstr>Column chart example</vt:lpstr>
      <vt:lpstr>Column chart example</vt:lpstr>
      <vt:lpstr>Column chart example</vt:lpstr>
      <vt:lpstr>Stacked column chart example</vt:lpstr>
      <vt:lpstr>Bar chart example</vt:lpstr>
      <vt:lpstr>Bar chart example</vt:lpstr>
      <vt:lpstr>Doughnut chart example</vt:lpstr>
      <vt:lpstr>Doughnut chart example</vt:lpstr>
      <vt:lpstr>Line chart example</vt:lpstr>
      <vt:lpstr>Line chart example</vt:lpstr>
      <vt:lpstr>Table example</vt:lpstr>
      <vt:lpstr>Table example</vt:lpstr>
      <vt:lpstr>Surface layout examples</vt:lpstr>
      <vt:lpstr>Decentralized  App Delivery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Classification</dc:title>
  <dc:creator>Derek Haynes</dc:creator>
  <cp:lastModifiedBy>Derek Haynes</cp:lastModifiedBy>
  <cp:revision>9</cp:revision>
  <dcterms:created xsi:type="dcterms:W3CDTF">2020-03-21T23:27:53Z</dcterms:created>
  <dcterms:modified xsi:type="dcterms:W3CDTF">2020-03-22T15:15:33Z</dcterms:modified>
</cp:coreProperties>
</file>